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3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1" autoAdjust="0"/>
    <p:restoredTop sz="94660"/>
  </p:normalViewPr>
  <p:slideViewPr>
    <p:cSldViewPr showGuides="1">
      <p:cViewPr varScale="1">
        <p:scale>
          <a:sx n="83" d="100"/>
          <a:sy n="83" d="100"/>
        </p:scale>
        <p:origin x="-1650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1AA9255-C255-43B2-BA37-25C5B13991AD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DEA7414-F6B1-4168-BFBF-643C896F0360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9255-C255-43B2-BA37-25C5B13991AD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7414-F6B1-4168-BFBF-643C896F0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9255-C255-43B2-BA37-25C5B13991AD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7414-F6B1-4168-BFBF-643C896F0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9255-C255-43B2-BA37-25C5B13991AD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7414-F6B1-4168-BFBF-643C896F0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9255-C255-43B2-BA37-25C5B13991AD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7414-F6B1-4168-BFBF-643C896F0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9255-C255-43B2-BA37-25C5B13991AD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7414-F6B1-4168-BFBF-643C896F036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9255-C255-43B2-BA37-25C5B13991AD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7414-F6B1-4168-BFBF-643C896F0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9255-C255-43B2-BA37-25C5B13991AD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7414-F6B1-4168-BFBF-643C896F0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9255-C255-43B2-BA37-25C5B13991AD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7414-F6B1-4168-BFBF-643C896F0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9255-C255-43B2-BA37-25C5B13991AD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7414-F6B1-4168-BFBF-643C896F0360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9255-C255-43B2-BA37-25C5B13991AD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7414-F6B1-4168-BFBF-643C896F03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1AA9255-C255-43B2-BA37-25C5B13991AD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DEA7414-F6B1-4168-BFBF-643C896F03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609600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7300" b="1" dirty="0" smtClean="0"/>
              <a:t>Google Maps </a:t>
            </a:r>
            <a:r>
              <a:rPr lang="en-US" sz="9800" b="1" dirty="0" smtClean="0"/>
              <a:t>1</a:t>
            </a:r>
            <a:endParaRPr lang="en-US" sz="9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 can create directions from my house to school AND observe Street view and image of my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8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73380"/>
            <a:ext cx="7011856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Explore time: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-Check out the other tools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 practice using them.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-Try another direction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-Use share button to share 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w/another student.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-Zoom in and out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-Google Street view &amp; type 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address</a:t>
            </a:r>
          </a:p>
          <a:p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1404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8" r="18188" b="5057"/>
          <a:stretch/>
        </p:blipFill>
        <p:spPr bwMode="auto">
          <a:xfrm>
            <a:off x="-1" y="0"/>
            <a:ext cx="91815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750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5334"/>
          <a:stretch/>
        </p:blipFill>
        <p:spPr bwMode="auto">
          <a:xfrm>
            <a:off x="0" y="0"/>
            <a:ext cx="9201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857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r="42572" b="54345"/>
          <a:stretch/>
        </p:blipFill>
        <p:spPr bwMode="auto">
          <a:xfrm>
            <a:off x="-1" y="0"/>
            <a:ext cx="8991601" cy="67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6336" y="1066800"/>
            <a:ext cx="3437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Click ADD DIRECTIONS</a:t>
            </a:r>
            <a:endParaRPr lang="en-US" sz="2800" dirty="0"/>
          </a:p>
        </p:txBody>
      </p:sp>
      <p:sp>
        <p:nvSpPr>
          <p:cNvPr id="3" name="Up Arrow 2"/>
          <p:cNvSpPr/>
          <p:nvPr/>
        </p:nvSpPr>
        <p:spPr>
          <a:xfrm>
            <a:off x="4876800" y="2362200"/>
            <a:ext cx="515119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21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72" b="34067"/>
          <a:stretch/>
        </p:blipFill>
        <p:spPr bwMode="auto">
          <a:xfrm>
            <a:off x="152400" y="76200"/>
            <a:ext cx="5334000" cy="643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0" y="986814"/>
            <a:ext cx="353013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 to Untitled Layer at </a:t>
            </a:r>
          </a:p>
          <a:p>
            <a:r>
              <a:rPr lang="en-US" dirty="0" smtClean="0"/>
              <a:t>bottom.</a:t>
            </a:r>
          </a:p>
          <a:p>
            <a:endParaRPr lang="en-US" dirty="0"/>
          </a:p>
          <a:p>
            <a:r>
              <a:rPr lang="en-US" dirty="0" smtClean="0"/>
              <a:t>See Driving.</a:t>
            </a:r>
          </a:p>
          <a:p>
            <a:endParaRPr lang="en-US" dirty="0"/>
          </a:p>
          <a:p>
            <a:r>
              <a:rPr lang="en-US" dirty="0" smtClean="0"/>
              <a:t>Type Eagle Glen Intermediate</a:t>
            </a:r>
          </a:p>
          <a:p>
            <a:endParaRPr lang="en-US" dirty="0"/>
          </a:p>
          <a:p>
            <a:r>
              <a:rPr lang="en-US" dirty="0" smtClean="0"/>
              <a:t>You will see the address </a:t>
            </a:r>
          </a:p>
          <a:p>
            <a:r>
              <a:rPr lang="en-US" dirty="0" smtClean="0"/>
              <a:t>pop up</a:t>
            </a:r>
          </a:p>
          <a:p>
            <a:endParaRPr lang="en-US" dirty="0" smtClean="0"/>
          </a:p>
          <a:p>
            <a:r>
              <a:rPr lang="en-US" dirty="0" smtClean="0"/>
              <a:t>Click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0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82" b="25333"/>
          <a:stretch/>
        </p:blipFill>
        <p:spPr bwMode="auto">
          <a:xfrm>
            <a:off x="228600" y="118109"/>
            <a:ext cx="4933950" cy="661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0" y="762000"/>
            <a:ext cx="317131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 to Untitled Layer at bottom.</a:t>
            </a:r>
          </a:p>
          <a:p>
            <a:endParaRPr lang="en-US" dirty="0"/>
          </a:p>
          <a:p>
            <a:r>
              <a:rPr lang="en-US" dirty="0" smtClean="0"/>
              <a:t>See Driving.</a:t>
            </a:r>
          </a:p>
          <a:p>
            <a:endParaRPr lang="en-US" dirty="0"/>
          </a:p>
          <a:p>
            <a:r>
              <a:rPr lang="en-US" dirty="0" smtClean="0"/>
              <a:t>In B, type your address.</a:t>
            </a:r>
          </a:p>
          <a:p>
            <a:endParaRPr lang="en-US" dirty="0"/>
          </a:p>
          <a:p>
            <a:r>
              <a:rPr lang="en-US" dirty="0" smtClean="0"/>
              <a:t>Start with your street address</a:t>
            </a:r>
          </a:p>
          <a:p>
            <a:endParaRPr lang="en-US" dirty="0"/>
          </a:p>
          <a:p>
            <a:r>
              <a:rPr lang="en-US" dirty="0" smtClean="0"/>
              <a:t>(i.e.  428 W Foxwood Dr.</a:t>
            </a:r>
          </a:p>
          <a:p>
            <a:r>
              <a:rPr lang="en-US" dirty="0" smtClean="0"/>
              <a:t>Raymore, MO)</a:t>
            </a:r>
          </a:p>
          <a:p>
            <a:r>
              <a:rPr lang="en-US" dirty="0" smtClean="0"/>
              <a:t>Click UNTITLED Layer to name it</a:t>
            </a:r>
          </a:p>
          <a:p>
            <a:r>
              <a:rPr lang="en-US" dirty="0" smtClean="0"/>
              <a:t>Name it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Directions to School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and/OR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ENTER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2" t="39248" r="35654" b="31766"/>
          <a:stretch/>
        </p:blipFill>
        <p:spPr bwMode="auto">
          <a:xfrm>
            <a:off x="5262107" y="4649086"/>
            <a:ext cx="3881893" cy="220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900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3" b="4467"/>
          <a:stretch/>
        </p:blipFill>
        <p:spPr bwMode="auto">
          <a:xfrm>
            <a:off x="-38100" y="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0800" y="2133600"/>
            <a:ext cx="519257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Directions</a:t>
            </a:r>
          </a:p>
          <a:p>
            <a:endParaRPr lang="en-US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1487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23" b="37245"/>
          <a:stretch/>
        </p:blipFill>
        <p:spPr bwMode="auto">
          <a:xfrm>
            <a:off x="502626" y="533400"/>
            <a:ext cx="3669323" cy="537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52899" y="1245870"/>
            <a:ext cx="477406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the 3 dots</a:t>
            </a:r>
          </a:p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Directions…</a:t>
            </a:r>
          </a:p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</a:t>
            </a:r>
          </a:p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Step-by-step</a:t>
            </a:r>
          </a:p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Directions</a:t>
            </a:r>
          </a:p>
        </p:txBody>
      </p:sp>
    </p:spTree>
    <p:extLst>
      <p:ext uri="{BB962C8B-B14F-4D97-AF65-F5344CB8AC3E}">
        <p14:creationId xmlns:p14="http://schemas.microsoft.com/office/powerpoint/2010/main" val="283545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23" b="37245"/>
          <a:stretch/>
        </p:blipFill>
        <p:spPr bwMode="auto">
          <a:xfrm>
            <a:off x="228600" y="609600"/>
            <a:ext cx="3669323" cy="537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7600" y="381000"/>
            <a:ext cx="4778872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out </a:t>
            </a:r>
          </a:p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closest</a:t>
            </a:r>
          </a:p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school</a:t>
            </a:r>
          </a:p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Furthest from</a:t>
            </a:r>
          </a:p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School.  Animal </a:t>
            </a:r>
          </a:p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cracker treats </a:t>
            </a:r>
          </a:p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winners.</a:t>
            </a:r>
          </a:p>
        </p:txBody>
      </p:sp>
    </p:spTree>
    <p:extLst>
      <p:ext uri="{BB962C8B-B14F-4D97-AF65-F5344CB8AC3E}">
        <p14:creationId xmlns:p14="http://schemas.microsoft.com/office/powerpoint/2010/main" val="2614209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39</TotalTime>
  <Words>162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Austin</vt:lpstr>
      <vt:lpstr>  Google Maps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Maps 1</dc:title>
  <dc:creator>Debbie L. Raukar</dc:creator>
  <cp:lastModifiedBy>Debbie L. Raukar</cp:lastModifiedBy>
  <cp:revision>6</cp:revision>
  <dcterms:created xsi:type="dcterms:W3CDTF">2015-08-26T13:14:58Z</dcterms:created>
  <dcterms:modified xsi:type="dcterms:W3CDTF">2015-08-26T13:54:28Z</dcterms:modified>
</cp:coreProperties>
</file>