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10772-399D-4ED4-B414-F7CF5B000BE5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00C92-5DE8-4501-8741-C2F8450536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curve</a:t>
            </a:r>
            <a:r>
              <a:rPr lang="en-US" baseline="0" dirty="0" smtClean="0"/>
              <a:t> tool to draw your own pumpkin face.  INSERT…SHAPES…LINES  (click the line that is titled CURVE).  Click each time you want to “bend the line”.  Point A must match Point B to be able to fill it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00C92-5DE8-4501-8741-C2F84505366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CA93-E772-4831-92BB-917A8D1380B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768B-AE99-479C-9A18-400397C7F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CA93-E772-4831-92BB-917A8D1380B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768B-AE99-479C-9A18-400397C7F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CA93-E772-4831-92BB-917A8D1380B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768B-AE99-479C-9A18-400397C7F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CA93-E772-4831-92BB-917A8D1380B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768B-AE99-479C-9A18-400397C7F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CA93-E772-4831-92BB-917A8D1380B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768B-AE99-479C-9A18-400397C7F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CA93-E772-4831-92BB-917A8D1380B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768B-AE99-479C-9A18-400397C7F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CA93-E772-4831-92BB-917A8D1380B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768B-AE99-479C-9A18-400397C7F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CA93-E772-4831-92BB-917A8D1380B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768B-AE99-479C-9A18-400397C7F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CA93-E772-4831-92BB-917A8D1380B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768B-AE99-479C-9A18-400397C7F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CA93-E772-4831-92BB-917A8D1380B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768B-AE99-479C-9A18-400397C7F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CA93-E772-4831-92BB-917A8D1380B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768B-AE99-479C-9A18-400397C7F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CA93-E772-4831-92BB-917A8D1380BE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768B-AE99-479C-9A18-400397C7F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1371600"/>
            <a:ext cx="5474494" cy="5314950"/>
            <a:chOff x="1002506" y="1414463"/>
            <a:chExt cx="5474494" cy="5314950"/>
          </a:xfrm>
        </p:grpSpPr>
        <p:sp>
          <p:nvSpPr>
            <p:cNvPr id="4" name="Freeform 3"/>
            <p:cNvSpPr/>
            <p:nvPr/>
          </p:nvSpPr>
          <p:spPr>
            <a:xfrm>
              <a:off x="1002506" y="1414463"/>
              <a:ext cx="5474494" cy="5314950"/>
            </a:xfrm>
            <a:custGeom>
              <a:avLst/>
              <a:gdLst>
                <a:gd name="connsiteX0" fmla="*/ 3140869 w 4910138"/>
                <a:gd name="connsiteY0" fmla="*/ 171450 h 5314950"/>
                <a:gd name="connsiteX1" fmla="*/ 2840832 w 4910138"/>
                <a:gd name="connsiteY1" fmla="*/ 228600 h 5314950"/>
                <a:gd name="connsiteX2" fmla="*/ 2455069 w 4910138"/>
                <a:gd name="connsiteY2" fmla="*/ 142875 h 5314950"/>
                <a:gd name="connsiteX3" fmla="*/ 1697832 w 4910138"/>
                <a:gd name="connsiteY3" fmla="*/ 14287 h 5314950"/>
                <a:gd name="connsiteX4" fmla="*/ 854869 w 4910138"/>
                <a:gd name="connsiteY4" fmla="*/ 228600 h 5314950"/>
                <a:gd name="connsiteX5" fmla="*/ 254794 w 4910138"/>
                <a:gd name="connsiteY5" fmla="*/ 1157287 h 5314950"/>
                <a:gd name="connsiteX6" fmla="*/ 40482 w 4910138"/>
                <a:gd name="connsiteY6" fmla="*/ 2700337 h 5314950"/>
                <a:gd name="connsiteX7" fmla="*/ 111919 w 4910138"/>
                <a:gd name="connsiteY7" fmla="*/ 3657600 h 5314950"/>
                <a:gd name="connsiteX8" fmla="*/ 711994 w 4910138"/>
                <a:gd name="connsiteY8" fmla="*/ 4886325 h 5314950"/>
                <a:gd name="connsiteX9" fmla="*/ 1912144 w 4910138"/>
                <a:gd name="connsiteY9" fmla="*/ 5214937 h 5314950"/>
                <a:gd name="connsiteX10" fmla="*/ 2640807 w 4910138"/>
                <a:gd name="connsiteY10" fmla="*/ 5014912 h 5314950"/>
                <a:gd name="connsiteX11" fmla="*/ 2940844 w 4910138"/>
                <a:gd name="connsiteY11" fmla="*/ 5129212 h 5314950"/>
                <a:gd name="connsiteX12" fmla="*/ 3212307 w 4910138"/>
                <a:gd name="connsiteY12" fmla="*/ 5243512 h 5314950"/>
                <a:gd name="connsiteX13" fmla="*/ 3826669 w 4910138"/>
                <a:gd name="connsiteY13" fmla="*/ 5229225 h 5314950"/>
                <a:gd name="connsiteX14" fmla="*/ 4412457 w 4910138"/>
                <a:gd name="connsiteY14" fmla="*/ 4729162 h 5314950"/>
                <a:gd name="connsiteX15" fmla="*/ 4741069 w 4910138"/>
                <a:gd name="connsiteY15" fmla="*/ 4100512 h 5314950"/>
                <a:gd name="connsiteX16" fmla="*/ 4898232 w 4910138"/>
                <a:gd name="connsiteY16" fmla="*/ 2428875 h 5314950"/>
                <a:gd name="connsiteX17" fmla="*/ 4669632 w 4910138"/>
                <a:gd name="connsiteY17" fmla="*/ 1128712 h 5314950"/>
                <a:gd name="connsiteX18" fmla="*/ 4326732 w 4910138"/>
                <a:gd name="connsiteY18" fmla="*/ 514350 h 5314950"/>
                <a:gd name="connsiteX19" fmla="*/ 3983832 w 4910138"/>
                <a:gd name="connsiteY19" fmla="*/ 200025 h 5314950"/>
                <a:gd name="connsiteX20" fmla="*/ 3655219 w 4910138"/>
                <a:gd name="connsiteY20" fmla="*/ 57150 h 5314950"/>
                <a:gd name="connsiteX21" fmla="*/ 3140869 w 4910138"/>
                <a:gd name="connsiteY21" fmla="*/ 171450 h 531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10138" h="5314950">
                  <a:moveTo>
                    <a:pt x="3140869" y="171450"/>
                  </a:moveTo>
                  <a:cubicBezTo>
                    <a:pt x="3005138" y="200025"/>
                    <a:pt x="2955132" y="233363"/>
                    <a:pt x="2840832" y="228600"/>
                  </a:cubicBezTo>
                  <a:cubicBezTo>
                    <a:pt x="2726532" y="223837"/>
                    <a:pt x="2645569" y="178594"/>
                    <a:pt x="2455069" y="142875"/>
                  </a:cubicBezTo>
                  <a:cubicBezTo>
                    <a:pt x="2264569" y="107156"/>
                    <a:pt x="1964532" y="0"/>
                    <a:pt x="1697832" y="14287"/>
                  </a:cubicBezTo>
                  <a:cubicBezTo>
                    <a:pt x="1431132" y="28574"/>
                    <a:pt x="1095375" y="38100"/>
                    <a:pt x="854869" y="228600"/>
                  </a:cubicBezTo>
                  <a:cubicBezTo>
                    <a:pt x="614363" y="419100"/>
                    <a:pt x="390525" y="745331"/>
                    <a:pt x="254794" y="1157287"/>
                  </a:cubicBezTo>
                  <a:cubicBezTo>
                    <a:pt x="119063" y="1569243"/>
                    <a:pt x="64294" y="2283618"/>
                    <a:pt x="40482" y="2700337"/>
                  </a:cubicBezTo>
                  <a:cubicBezTo>
                    <a:pt x="16670" y="3117056"/>
                    <a:pt x="0" y="3293269"/>
                    <a:pt x="111919" y="3657600"/>
                  </a:cubicBezTo>
                  <a:cubicBezTo>
                    <a:pt x="223838" y="4021931"/>
                    <a:pt x="411957" y="4626769"/>
                    <a:pt x="711994" y="4886325"/>
                  </a:cubicBezTo>
                  <a:cubicBezTo>
                    <a:pt x="1012031" y="5145881"/>
                    <a:pt x="1590675" y="5193506"/>
                    <a:pt x="1912144" y="5214937"/>
                  </a:cubicBezTo>
                  <a:cubicBezTo>
                    <a:pt x="2233613" y="5236368"/>
                    <a:pt x="2469357" y="5029199"/>
                    <a:pt x="2640807" y="5014912"/>
                  </a:cubicBezTo>
                  <a:cubicBezTo>
                    <a:pt x="2812257" y="5000625"/>
                    <a:pt x="2845594" y="5091112"/>
                    <a:pt x="2940844" y="5129212"/>
                  </a:cubicBezTo>
                  <a:cubicBezTo>
                    <a:pt x="3036094" y="5167312"/>
                    <a:pt x="3064670" y="5226843"/>
                    <a:pt x="3212307" y="5243512"/>
                  </a:cubicBezTo>
                  <a:cubicBezTo>
                    <a:pt x="3359945" y="5260181"/>
                    <a:pt x="3626644" y="5314950"/>
                    <a:pt x="3826669" y="5229225"/>
                  </a:cubicBezTo>
                  <a:cubicBezTo>
                    <a:pt x="4026694" y="5143500"/>
                    <a:pt x="4260057" y="4917281"/>
                    <a:pt x="4412457" y="4729162"/>
                  </a:cubicBezTo>
                  <a:cubicBezTo>
                    <a:pt x="4564857" y="4541043"/>
                    <a:pt x="4660107" y="4483893"/>
                    <a:pt x="4741069" y="4100512"/>
                  </a:cubicBezTo>
                  <a:cubicBezTo>
                    <a:pt x="4822031" y="3717131"/>
                    <a:pt x="4910138" y="2924175"/>
                    <a:pt x="4898232" y="2428875"/>
                  </a:cubicBezTo>
                  <a:cubicBezTo>
                    <a:pt x="4886326" y="1933575"/>
                    <a:pt x="4764882" y="1447800"/>
                    <a:pt x="4669632" y="1128712"/>
                  </a:cubicBezTo>
                  <a:cubicBezTo>
                    <a:pt x="4574382" y="809624"/>
                    <a:pt x="4441032" y="669131"/>
                    <a:pt x="4326732" y="514350"/>
                  </a:cubicBezTo>
                  <a:cubicBezTo>
                    <a:pt x="4212432" y="359569"/>
                    <a:pt x="4095751" y="276225"/>
                    <a:pt x="3983832" y="200025"/>
                  </a:cubicBezTo>
                  <a:cubicBezTo>
                    <a:pt x="3871913" y="123825"/>
                    <a:pt x="3798094" y="64294"/>
                    <a:pt x="3655219" y="57150"/>
                  </a:cubicBezTo>
                  <a:cubicBezTo>
                    <a:pt x="3512344" y="50006"/>
                    <a:pt x="3276600" y="142875"/>
                    <a:pt x="3140869" y="17145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5880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895600" y="1414463"/>
              <a:ext cx="1462087" cy="338137"/>
            </a:xfrm>
            <a:custGeom>
              <a:avLst/>
              <a:gdLst>
                <a:gd name="connsiteX0" fmla="*/ 88106 w 1462087"/>
                <a:gd name="connsiteY0" fmla="*/ 57149 h 338137"/>
                <a:gd name="connsiteX1" fmla="*/ 659606 w 1462087"/>
                <a:gd name="connsiteY1" fmla="*/ 271462 h 338137"/>
                <a:gd name="connsiteX2" fmla="*/ 916781 w 1462087"/>
                <a:gd name="connsiteY2" fmla="*/ 328612 h 338137"/>
                <a:gd name="connsiteX3" fmla="*/ 1288256 w 1462087"/>
                <a:gd name="connsiteY3" fmla="*/ 214312 h 338137"/>
                <a:gd name="connsiteX4" fmla="*/ 1459706 w 1462087"/>
                <a:gd name="connsiteY4" fmla="*/ 114299 h 338137"/>
                <a:gd name="connsiteX5" fmla="*/ 1302544 w 1462087"/>
                <a:gd name="connsiteY5" fmla="*/ 14287 h 338137"/>
                <a:gd name="connsiteX6" fmla="*/ 873919 w 1462087"/>
                <a:gd name="connsiteY6" fmla="*/ 28574 h 338137"/>
                <a:gd name="connsiteX7" fmla="*/ 545306 w 1462087"/>
                <a:gd name="connsiteY7" fmla="*/ 57149 h 338137"/>
                <a:gd name="connsiteX8" fmla="*/ 173831 w 1462087"/>
                <a:gd name="connsiteY8" fmla="*/ 42862 h 338137"/>
                <a:gd name="connsiteX9" fmla="*/ 130969 w 1462087"/>
                <a:gd name="connsiteY9" fmla="*/ 85724 h 338137"/>
                <a:gd name="connsiteX10" fmla="*/ 88106 w 1462087"/>
                <a:gd name="connsiteY10" fmla="*/ 57149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2087" h="338137">
                  <a:moveTo>
                    <a:pt x="88106" y="57149"/>
                  </a:moveTo>
                  <a:cubicBezTo>
                    <a:pt x="176212" y="88105"/>
                    <a:pt x="521494" y="226218"/>
                    <a:pt x="659606" y="271462"/>
                  </a:cubicBezTo>
                  <a:cubicBezTo>
                    <a:pt x="797719" y="316706"/>
                    <a:pt x="812006" y="338137"/>
                    <a:pt x="916781" y="328612"/>
                  </a:cubicBezTo>
                  <a:cubicBezTo>
                    <a:pt x="1021556" y="319087"/>
                    <a:pt x="1197769" y="250031"/>
                    <a:pt x="1288256" y="214312"/>
                  </a:cubicBezTo>
                  <a:cubicBezTo>
                    <a:pt x="1378743" y="178593"/>
                    <a:pt x="1457325" y="147636"/>
                    <a:pt x="1459706" y="114299"/>
                  </a:cubicBezTo>
                  <a:cubicBezTo>
                    <a:pt x="1462087" y="80962"/>
                    <a:pt x="1400175" y="28575"/>
                    <a:pt x="1302544" y="14287"/>
                  </a:cubicBezTo>
                  <a:cubicBezTo>
                    <a:pt x="1204913" y="0"/>
                    <a:pt x="1000125" y="21430"/>
                    <a:pt x="873919" y="28574"/>
                  </a:cubicBezTo>
                  <a:cubicBezTo>
                    <a:pt x="747713" y="35718"/>
                    <a:pt x="661987" y="54768"/>
                    <a:pt x="545306" y="57149"/>
                  </a:cubicBezTo>
                  <a:cubicBezTo>
                    <a:pt x="428625" y="59530"/>
                    <a:pt x="242887" y="38100"/>
                    <a:pt x="173831" y="42862"/>
                  </a:cubicBezTo>
                  <a:cubicBezTo>
                    <a:pt x="104775" y="47624"/>
                    <a:pt x="140494" y="78580"/>
                    <a:pt x="130969" y="85724"/>
                  </a:cubicBezTo>
                  <a:cubicBezTo>
                    <a:pt x="121444" y="92868"/>
                    <a:pt x="0" y="26193"/>
                    <a:pt x="88106" y="57149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7010400" y="609600"/>
            <a:ext cx="2133600" cy="1590674"/>
          </a:xfrm>
          <a:custGeom>
            <a:avLst/>
            <a:gdLst>
              <a:gd name="connsiteX0" fmla="*/ 688181 w 1674018"/>
              <a:gd name="connsiteY0" fmla="*/ 945356 h 1590674"/>
              <a:gd name="connsiteX1" fmla="*/ 645318 w 1674018"/>
              <a:gd name="connsiteY1" fmla="*/ 688181 h 1590674"/>
              <a:gd name="connsiteX2" fmla="*/ 602456 w 1674018"/>
              <a:gd name="connsiteY2" fmla="*/ 302418 h 1590674"/>
              <a:gd name="connsiteX3" fmla="*/ 616743 w 1674018"/>
              <a:gd name="connsiteY3" fmla="*/ 88106 h 1590674"/>
              <a:gd name="connsiteX4" fmla="*/ 731043 w 1674018"/>
              <a:gd name="connsiteY4" fmla="*/ 45243 h 1590674"/>
              <a:gd name="connsiteX5" fmla="*/ 802481 w 1674018"/>
              <a:gd name="connsiteY5" fmla="*/ 88106 h 1590674"/>
              <a:gd name="connsiteX6" fmla="*/ 1088231 w 1674018"/>
              <a:gd name="connsiteY6" fmla="*/ 59531 h 1590674"/>
              <a:gd name="connsiteX7" fmla="*/ 1216818 w 1674018"/>
              <a:gd name="connsiteY7" fmla="*/ 30956 h 1590674"/>
              <a:gd name="connsiteX8" fmla="*/ 1216818 w 1674018"/>
              <a:gd name="connsiteY8" fmla="*/ 245268 h 1590674"/>
              <a:gd name="connsiteX9" fmla="*/ 1216818 w 1674018"/>
              <a:gd name="connsiteY9" fmla="*/ 673893 h 1590674"/>
              <a:gd name="connsiteX10" fmla="*/ 1216818 w 1674018"/>
              <a:gd name="connsiteY10" fmla="*/ 945356 h 1590674"/>
              <a:gd name="connsiteX11" fmla="*/ 1473993 w 1674018"/>
              <a:gd name="connsiteY11" fmla="*/ 1031081 h 1590674"/>
              <a:gd name="connsiteX12" fmla="*/ 1645443 w 1674018"/>
              <a:gd name="connsiteY12" fmla="*/ 1188243 h 1590674"/>
              <a:gd name="connsiteX13" fmla="*/ 1645443 w 1674018"/>
              <a:gd name="connsiteY13" fmla="*/ 1259681 h 1590674"/>
              <a:gd name="connsiteX14" fmla="*/ 1574006 w 1674018"/>
              <a:gd name="connsiteY14" fmla="*/ 1245393 h 1590674"/>
              <a:gd name="connsiteX15" fmla="*/ 1388268 w 1674018"/>
              <a:gd name="connsiteY15" fmla="*/ 1102518 h 1590674"/>
              <a:gd name="connsiteX16" fmla="*/ 1188243 w 1674018"/>
              <a:gd name="connsiteY16" fmla="*/ 1016793 h 1590674"/>
              <a:gd name="connsiteX17" fmla="*/ 1202531 w 1674018"/>
              <a:gd name="connsiteY17" fmla="*/ 1073943 h 1590674"/>
              <a:gd name="connsiteX18" fmla="*/ 1216818 w 1674018"/>
              <a:gd name="connsiteY18" fmla="*/ 1259681 h 1590674"/>
              <a:gd name="connsiteX19" fmla="*/ 1216818 w 1674018"/>
              <a:gd name="connsiteY19" fmla="*/ 1431131 h 1590674"/>
              <a:gd name="connsiteX20" fmla="*/ 1159668 w 1674018"/>
              <a:gd name="connsiteY20" fmla="*/ 1545431 h 1590674"/>
              <a:gd name="connsiteX21" fmla="*/ 1102518 w 1674018"/>
              <a:gd name="connsiteY21" fmla="*/ 1488281 h 1590674"/>
              <a:gd name="connsiteX22" fmla="*/ 1045368 w 1674018"/>
              <a:gd name="connsiteY22" fmla="*/ 1302543 h 1590674"/>
              <a:gd name="connsiteX23" fmla="*/ 1045368 w 1674018"/>
              <a:gd name="connsiteY23" fmla="*/ 1116806 h 1590674"/>
              <a:gd name="connsiteX24" fmla="*/ 1045368 w 1674018"/>
              <a:gd name="connsiteY24" fmla="*/ 988218 h 1590674"/>
              <a:gd name="connsiteX25" fmla="*/ 1045368 w 1674018"/>
              <a:gd name="connsiteY25" fmla="*/ 988218 h 1590674"/>
              <a:gd name="connsiteX26" fmla="*/ 945356 w 1674018"/>
              <a:gd name="connsiteY26" fmla="*/ 1173956 h 1590674"/>
              <a:gd name="connsiteX27" fmla="*/ 931068 w 1674018"/>
              <a:gd name="connsiteY27" fmla="*/ 1473993 h 1590674"/>
              <a:gd name="connsiteX28" fmla="*/ 731043 w 1674018"/>
              <a:gd name="connsiteY28" fmla="*/ 1588293 h 1590674"/>
              <a:gd name="connsiteX29" fmla="*/ 588168 w 1674018"/>
              <a:gd name="connsiteY29" fmla="*/ 1488281 h 1590674"/>
              <a:gd name="connsiteX30" fmla="*/ 702468 w 1674018"/>
              <a:gd name="connsiteY30" fmla="*/ 1259681 h 1590674"/>
              <a:gd name="connsiteX31" fmla="*/ 845343 w 1674018"/>
              <a:gd name="connsiteY31" fmla="*/ 973931 h 1590674"/>
              <a:gd name="connsiteX32" fmla="*/ 702468 w 1674018"/>
              <a:gd name="connsiteY32" fmla="*/ 1031081 h 1590674"/>
              <a:gd name="connsiteX33" fmla="*/ 388143 w 1674018"/>
              <a:gd name="connsiteY33" fmla="*/ 1259681 h 1590674"/>
              <a:gd name="connsiteX34" fmla="*/ 30956 w 1674018"/>
              <a:gd name="connsiteY34" fmla="*/ 1145381 h 1590674"/>
              <a:gd name="connsiteX35" fmla="*/ 202406 w 1674018"/>
              <a:gd name="connsiteY35" fmla="*/ 1002506 h 1590674"/>
              <a:gd name="connsiteX36" fmla="*/ 388143 w 1674018"/>
              <a:gd name="connsiteY36" fmla="*/ 988218 h 1590674"/>
              <a:gd name="connsiteX37" fmla="*/ 688181 w 1674018"/>
              <a:gd name="connsiteY37" fmla="*/ 945356 h 159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74018" h="1590674">
                <a:moveTo>
                  <a:pt x="688181" y="945356"/>
                </a:moveTo>
                <a:cubicBezTo>
                  <a:pt x="673893" y="870346"/>
                  <a:pt x="659605" y="795337"/>
                  <a:pt x="645318" y="688181"/>
                </a:cubicBezTo>
                <a:cubicBezTo>
                  <a:pt x="631031" y="581025"/>
                  <a:pt x="607218" y="402430"/>
                  <a:pt x="602456" y="302418"/>
                </a:cubicBezTo>
                <a:cubicBezTo>
                  <a:pt x="597694" y="202406"/>
                  <a:pt x="595312" y="130969"/>
                  <a:pt x="616743" y="88106"/>
                </a:cubicBezTo>
                <a:cubicBezTo>
                  <a:pt x="638174" y="45244"/>
                  <a:pt x="700087" y="45243"/>
                  <a:pt x="731043" y="45243"/>
                </a:cubicBezTo>
                <a:cubicBezTo>
                  <a:pt x="761999" y="45243"/>
                  <a:pt x="742950" y="85725"/>
                  <a:pt x="802481" y="88106"/>
                </a:cubicBezTo>
                <a:cubicBezTo>
                  <a:pt x="862012" y="90487"/>
                  <a:pt x="1019175" y="69056"/>
                  <a:pt x="1088231" y="59531"/>
                </a:cubicBezTo>
                <a:cubicBezTo>
                  <a:pt x="1157287" y="50006"/>
                  <a:pt x="1195387" y="0"/>
                  <a:pt x="1216818" y="30956"/>
                </a:cubicBezTo>
                <a:cubicBezTo>
                  <a:pt x="1238249" y="61912"/>
                  <a:pt x="1216818" y="245268"/>
                  <a:pt x="1216818" y="245268"/>
                </a:cubicBezTo>
                <a:lnTo>
                  <a:pt x="1216818" y="673893"/>
                </a:lnTo>
                <a:cubicBezTo>
                  <a:pt x="1216818" y="790574"/>
                  <a:pt x="1173956" y="885825"/>
                  <a:pt x="1216818" y="945356"/>
                </a:cubicBezTo>
                <a:cubicBezTo>
                  <a:pt x="1259680" y="1004887"/>
                  <a:pt x="1402556" y="990600"/>
                  <a:pt x="1473993" y="1031081"/>
                </a:cubicBezTo>
                <a:cubicBezTo>
                  <a:pt x="1545430" y="1071562"/>
                  <a:pt x="1616868" y="1150143"/>
                  <a:pt x="1645443" y="1188243"/>
                </a:cubicBezTo>
                <a:cubicBezTo>
                  <a:pt x="1674018" y="1226343"/>
                  <a:pt x="1657349" y="1250156"/>
                  <a:pt x="1645443" y="1259681"/>
                </a:cubicBezTo>
                <a:cubicBezTo>
                  <a:pt x="1633537" y="1269206"/>
                  <a:pt x="1616869" y="1271587"/>
                  <a:pt x="1574006" y="1245393"/>
                </a:cubicBezTo>
                <a:cubicBezTo>
                  <a:pt x="1531144" y="1219199"/>
                  <a:pt x="1452562" y="1140618"/>
                  <a:pt x="1388268" y="1102518"/>
                </a:cubicBezTo>
                <a:cubicBezTo>
                  <a:pt x="1323974" y="1064418"/>
                  <a:pt x="1219199" y="1021556"/>
                  <a:pt x="1188243" y="1016793"/>
                </a:cubicBezTo>
                <a:cubicBezTo>
                  <a:pt x="1157287" y="1012031"/>
                  <a:pt x="1197769" y="1033462"/>
                  <a:pt x="1202531" y="1073943"/>
                </a:cubicBezTo>
                <a:cubicBezTo>
                  <a:pt x="1207293" y="1114424"/>
                  <a:pt x="1214437" y="1200150"/>
                  <a:pt x="1216818" y="1259681"/>
                </a:cubicBezTo>
                <a:cubicBezTo>
                  <a:pt x="1219199" y="1319212"/>
                  <a:pt x="1226343" y="1383506"/>
                  <a:pt x="1216818" y="1431131"/>
                </a:cubicBezTo>
                <a:cubicBezTo>
                  <a:pt x="1207293" y="1478756"/>
                  <a:pt x="1178718" y="1535906"/>
                  <a:pt x="1159668" y="1545431"/>
                </a:cubicBezTo>
                <a:cubicBezTo>
                  <a:pt x="1140618" y="1554956"/>
                  <a:pt x="1121568" y="1528762"/>
                  <a:pt x="1102518" y="1488281"/>
                </a:cubicBezTo>
                <a:cubicBezTo>
                  <a:pt x="1083468" y="1447800"/>
                  <a:pt x="1054893" y="1364456"/>
                  <a:pt x="1045368" y="1302543"/>
                </a:cubicBezTo>
                <a:cubicBezTo>
                  <a:pt x="1035843" y="1240631"/>
                  <a:pt x="1045368" y="1116806"/>
                  <a:pt x="1045368" y="1116806"/>
                </a:cubicBezTo>
                <a:lnTo>
                  <a:pt x="1045368" y="988218"/>
                </a:lnTo>
                <a:lnTo>
                  <a:pt x="1045368" y="988218"/>
                </a:lnTo>
                <a:cubicBezTo>
                  <a:pt x="1028699" y="1019174"/>
                  <a:pt x="964406" y="1092994"/>
                  <a:pt x="945356" y="1173956"/>
                </a:cubicBezTo>
                <a:cubicBezTo>
                  <a:pt x="926306" y="1254918"/>
                  <a:pt x="966787" y="1404937"/>
                  <a:pt x="931068" y="1473993"/>
                </a:cubicBezTo>
                <a:cubicBezTo>
                  <a:pt x="895349" y="1543049"/>
                  <a:pt x="788193" y="1585912"/>
                  <a:pt x="731043" y="1588293"/>
                </a:cubicBezTo>
                <a:cubicBezTo>
                  <a:pt x="673893" y="1590674"/>
                  <a:pt x="592930" y="1543050"/>
                  <a:pt x="588168" y="1488281"/>
                </a:cubicBezTo>
                <a:cubicBezTo>
                  <a:pt x="583406" y="1433512"/>
                  <a:pt x="702468" y="1259681"/>
                  <a:pt x="702468" y="1259681"/>
                </a:cubicBezTo>
                <a:cubicBezTo>
                  <a:pt x="745331" y="1173956"/>
                  <a:pt x="845343" y="1012031"/>
                  <a:pt x="845343" y="973931"/>
                </a:cubicBezTo>
                <a:cubicBezTo>
                  <a:pt x="845343" y="935831"/>
                  <a:pt x="778668" y="983456"/>
                  <a:pt x="702468" y="1031081"/>
                </a:cubicBezTo>
                <a:cubicBezTo>
                  <a:pt x="626268" y="1078706"/>
                  <a:pt x="500062" y="1240631"/>
                  <a:pt x="388143" y="1259681"/>
                </a:cubicBezTo>
                <a:cubicBezTo>
                  <a:pt x="276224" y="1278731"/>
                  <a:pt x="61912" y="1188244"/>
                  <a:pt x="30956" y="1145381"/>
                </a:cubicBezTo>
                <a:cubicBezTo>
                  <a:pt x="0" y="1102519"/>
                  <a:pt x="142875" y="1028700"/>
                  <a:pt x="202406" y="1002506"/>
                </a:cubicBezTo>
                <a:cubicBezTo>
                  <a:pt x="261937" y="976312"/>
                  <a:pt x="388143" y="988218"/>
                  <a:pt x="388143" y="988218"/>
                </a:cubicBezTo>
                <a:lnTo>
                  <a:pt x="688181" y="945356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79400" h="330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1.bp.blogspot.com/_Hme7rKjNs_o/TJwWXqrVJiI/AAAAAAAAEi4/lPMJ4doThX0/s1600/pumpkin+fa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64200" y="-13182600"/>
            <a:ext cx="11430000" cy="11430000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6477000" y="3810000"/>
            <a:ext cx="1447800" cy="2120900"/>
          </a:xfrm>
          <a:custGeom>
            <a:avLst/>
            <a:gdLst>
              <a:gd name="connsiteX0" fmla="*/ 374650 w 1206500"/>
              <a:gd name="connsiteY0" fmla="*/ 571500 h 2120900"/>
              <a:gd name="connsiteX1" fmla="*/ 527050 w 1206500"/>
              <a:gd name="connsiteY1" fmla="*/ 76200 h 2120900"/>
              <a:gd name="connsiteX2" fmla="*/ 869950 w 1206500"/>
              <a:gd name="connsiteY2" fmla="*/ 114300 h 2120900"/>
              <a:gd name="connsiteX3" fmla="*/ 908050 w 1206500"/>
              <a:gd name="connsiteY3" fmla="*/ 457200 h 2120900"/>
              <a:gd name="connsiteX4" fmla="*/ 1174750 w 1206500"/>
              <a:gd name="connsiteY4" fmla="*/ 419100 h 2120900"/>
              <a:gd name="connsiteX5" fmla="*/ 1098550 w 1206500"/>
              <a:gd name="connsiteY5" fmla="*/ 914400 h 2120900"/>
              <a:gd name="connsiteX6" fmla="*/ 984250 w 1206500"/>
              <a:gd name="connsiteY6" fmla="*/ 1714500 h 2120900"/>
              <a:gd name="connsiteX7" fmla="*/ 717550 w 1206500"/>
              <a:gd name="connsiteY7" fmla="*/ 2057400 h 2120900"/>
              <a:gd name="connsiteX8" fmla="*/ 488950 w 1206500"/>
              <a:gd name="connsiteY8" fmla="*/ 2019300 h 2120900"/>
              <a:gd name="connsiteX9" fmla="*/ 69850 w 1206500"/>
              <a:gd name="connsiteY9" fmla="*/ 1447800 h 2120900"/>
              <a:gd name="connsiteX10" fmla="*/ 69850 w 1206500"/>
              <a:gd name="connsiteY10" fmla="*/ 952500 h 2120900"/>
              <a:gd name="connsiteX11" fmla="*/ 107950 w 1206500"/>
              <a:gd name="connsiteY11" fmla="*/ 571500 h 2120900"/>
              <a:gd name="connsiteX12" fmla="*/ 336550 w 1206500"/>
              <a:gd name="connsiteY12" fmla="*/ 533400 h 2120900"/>
              <a:gd name="connsiteX13" fmla="*/ 336550 w 1206500"/>
              <a:gd name="connsiteY13" fmla="*/ 53340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6500" h="2120900">
                <a:moveTo>
                  <a:pt x="374650" y="571500"/>
                </a:moveTo>
                <a:cubicBezTo>
                  <a:pt x="409575" y="361950"/>
                  <a:pt x="444500" y="152400"/>
                  <a:pt x="527050" y="76200"/>
                </a:cubicBezTo>
                <a:cubicBezTo>
                  <a:pt x="609600" y="0"/>
                  <a:pt x="806450" y="50800"/>
                  <a:pt x="869950" y="114300"/>
                </a:cubicBezTo>
                <a:cubicBezTo>
                  <a:pt x="933450" y="177800"/>
                  <a:pt x="857250" y="406400"/>
                  <a:pt x="908050" y="457200"/>
                </a:cubicBezTo>
                <a:cubicBezTo>
                  <a:pt x="958850" y="508000"/>
                  <a:pt x="1143000" y="342900"/>
                  <a:pt x="1174750" y="419100"/>
                </a:cubicBezTo>
                <a:cubicBezTo>
                  <a:pt x="1206500" y="495300"/>
                  <a:pt x="1130300" y="698500"/>
                  <a:pt x="1098550" y="914400"/>
                </a:cubicBezTo>
                <a:cubicBezTo>
                  <a:pt x="1066800" y="1130300"/>
                  <a:pt x="1047750" y="1524000"/>
                  <a:pt x="984250" y="1714500"/>
                </a:cubicBezTo>
                <a:cubicBezTo>
                  <a:pt x="920750" y="1905000"/>
                  <a:pt x="800100" y="2006600"/>
                  <a:pt x="717550" y="2057400"/>
                </a:cubicBezTo>
                <a:cubicBezTo>
                  <a:pt x="635000" y="2108200"/>
                  <a:pt x="596900" y="2120900"/>
                  <a:pt x="488950" y="2019300"/>
                </a:cubicBezTo>
                <a:cubicBezTo>
                  <a:pt x="381000" y="1917700"/>
                  <a:pt x="139700" y="1625600"/>
                  <a:pt x="69850" y="1447800"/>
                </a:cubicBezTo>
                <a:cubicBezTo>
                  <a:pt x="0" y="1270000"/>
                  <a:pt x="63500" y="1098550"/>
                  <a:pt x="69850" y="952500"/>
                </a:cubicBezTo>
                <a:cubicBezTo>
                  <a:pt x="76200" y="806450"/>
                  <a:pt x="63500" y="641350"/>
                  <a:pt x="107950" y="571500"/>
                </a:cubicBezTo>
                <a:cubicBezTo>
                  <a:pt x="152400" y="501650"/>
                  <a:pt x="336550" y="533400"/>
                  <a:pt x="336550" y="533400"/>
                </a:cubicBezTo>
                <a:lnTo>
                  <a:pt x="336550" y="533400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943600" y="2286000"/>
            <a:ext cx="1231900" cy="622300"/>
          </a:xfrm>
          <a:custGeom>
            <a:avLst/>
            <a:gdLst>
              <a:gd name="connsiteX0" fmla="*/ 0 w 1231900"/>
              <a:gd name="connsiteY0" fmla="*/ 622300 h 622300"/>
              <a:gd name="connsiteX1" fmla="*/ 342900 w 1231900"/>
              <a:gd name="connsiteY1" fmla="*/ 88900 h 622300"/>
              <a:gd name="connsiteX2" fmla="*/ 838200 w 1231900"/>
              <a:gd name="connsiteY2" fmla="*/ 88900 h 622300"/>
              <a:gd name="connsiteX3" fmla="*/ 1181100 w 1231900"/>
              <a:gd name="connsiteY3" fmla="*/ 317500 h 622300"/>
              <a:gd name="connsiteX4" fmla="*/ 1143000 w 1231900"/>
              <a:gd name="connsiteY4" fmla="*/ 355600 h 622300"/>
              <a:gd name="connsiteX5" fmla="*/ 685800 w 1231900"/>
              <a:gd name="connsiteY5" fmla="*/ 203200 h 622300"/>
              <a:gd name="connsiteX6" fmla="*/ 419100 w 1231900"/>
              <a:gd name="connsiteY6" fmla="*/ 279400 h 622300"/>
              <a:gd name="connsiteX7" fmla="*/ 152400 w 1231900"/>
              <a:gd name="connsiteY7" fmla="*/ 469900 h 622300"/>
              <a:gd name="connsiteX8" fmla="*/ 0 w 1231900"/>
              <a:gd name="connsiteY8" fmla="*/ 5461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900" h="622300">
                <a:moveTo>
                  <a:pt x="0" y="622300"/>
                </a:moveTo>
                <a:cubicBezTo>
                  <a:pt x="101600" y="400050"/>
                  <a:pt x="203200" y="177800"/>
                  <a:pt x="342900" y="88900"/>
                </a:cubicBezTo>
                <a:cubicBezTo>
                  <a:pt x="482600" y="0"/>
                  <a:pt x="698500" y="50800"/>
                  <a:pt x="838200" y="88900"/>
                </a:cubicBezTo>
                <a:cubicBezTo>
                  <a:pt x="977900" y="127000"/>
                  <a:pt x="1130300" y="273050"/>
                  <a:pt x="1181100" y="317500"/>
                </a:cubicBezTo>
                <a:cubicBezTo>
                  <a:pt x="1231900" y="361950"/>
                  <a:pt x="1225550" y="374650"/>
                  <a:pt x="1143000" y="355600"/>
                </a:cubicBezTo>
                <a:cubicBezTo>
                  <a:pt x="1060450" y="336550"/>
                  <a:pt x="806450" y="215900"/>
                  <a:pt x="685800" y="203200"/>
                </a:cubicBezTo>
                <a:cubicBezTo>
                  <a:pt x="565150" y="190500"/>
                  <a:pt x="508000" y="234950"/>
                  <a:pt x="419100" y="279400"/>
                </a:cubicBezTo>
                <a:cubicBezTo>
                  <a:pt x="330200" y="323850"/>
                  <a:pt x="222250" y="425450"/>
                  <a:pt x="152400" y="469900"/>
                </a:cubicBezTo>
                <a:cubicBezTo>
                  <a:pt x="82550" y="514350"/>
                  <a:pt x="41275" y="530225"/>
                  <a:pt x="0" y="546100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912100" y="2438400"/>
            <a:ext cx="1231900" cy="622300"/>
          </a:xfrm>
          <a:custGeom>
            <a:avLst/>
            <a:gdLst>
              <a:gd name="connsiteX0" fmla="*/ 0 w 1231900"/>
              <a:gd name="connsiteY0" fmla="*/ 622300 h 622300"/>
              <a:gd name="connsiteX1" fmla="*/ 342900 w 1231900"/>
              <a:gd name="connsiteY1" fmla="*/ 88900 h 622300"/>
              <a:gd name="connsiteX2" fmla="*/ 838200 w 1231900"/>
              <a:gd name="connsiteY2" fmla="*/ 88900 h 622300"/>
              <a:gd name="connsiteX3" fmla="*/ 1181100 w 1231900"/>
              <a:gd name="connsiteY3" fmla="*/ 317500 h 622300"/>
              <a:gd name="connsiteX4" fmla="*/ 1143000 w 1231900"/>
              <a:gd name="connsiteY4" fmla="*/ 355600 h 622300"/>
              <a:gd name="connsiteX5" fmla="*/ 685800 w 1231900"/>
              <a:gd name="connsiteY5" fmla="*/ 203200 h 622300"/>
              <a:gd name="connsiteX6" fmla="*/ 419100 w 1231900"/>
              <a:gd name="connsiteY6" fmla="*/ 279400 h 622300"/>
              <a:gd name="connsiteX7" fmla="*/ 152400 w 1231900"/>
              <a:gd name="connsiteY7" fmla="*/ 469900 h 622300"/>
              <a:gd name="connsiteX8" fmla="*/ 0 w 1231900"/>
              <a:gd name="connsiteY8" fmla="*/ 5461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900" h="622300">
                <a:moveTo>
                  <a:pt x="0" y="622300"/>
                </a:moveTo>
                <a:cubicBezTo>
                  <a:pt x="101600" y="400050"/>
                  <a:pt x="203200" y="177800"/>
                  <a:pt x="342900" y="88900"/>
                </a:cubicBezTo>
                <a:cubicBezTo>
                  <a:pt x="482600" y="0"/>
                  <a:pt x="698500" y="50800"/>
                  <a:pt x="838200" y="88900"/>
                </a:cubicBezTo>
                <a:cubicBezTo>
                  <a:pt x="977900" y="127000"/>
                  <a:pt x="1130300" y="273050"/>
                  <a:pt x="1181100" y="317500"/>
                </a:cubicBezTo>
                <a:cubicBezTo>
                  <a:pt x="1231900" y="361950"/>
                  <a:pt x="1225550" y="374650"/>
                  <a:pt x="1143000" y="355600"/>
                </a:cubicBezTo>
                <a:cubicBezTo>
                  <a:pt x="1060450" y="336550"/>
                  <a:pt x="806450" y="215900"/>
                  <a:pt x="685800" y="203200"/>
                </a:cubicBezTo>
                <a:cubicBezTo>
                  <a:pt x="565150" y="190500"/>
                  <a:pt x="508000" y="234950"/>
                  <a:pt x="419100" y="279400"/>
                </a:cubicBezTo>
                <a:cubicBezTo>
                  <a:pt x="330200" y="323850"/>
                  <a:pt x="222250" y="425450"/>
                  <a:pt x="152400" y="469900"/>
                </a:cubicBezTo>
                <a:cubicBezTo>
                  <a:pt x="82550" y="514350"/>
                  <a:pt x="41275" y="530225"/>
                  <a:pt x="0" y="546100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629400" y="3352800"/>
            <a:ext cx="762000" cy="228600"/>
          </a:xfrm>
          <a:custGeom>
            <a:avLst/>
            <a:gdLst>
              <a:gd name="connsiteX0" fmla="*/ 0 w 546100"/>
              <a:gd name="connsiteY0" fmla="*/ 177800 h 215900"/>
              <a:gd name="connsiteX1" fmla="*/ 152400 w 546100"/>
              <a:gd name="connsiteY1" fmla="*/ 25400 h 215900"/>
              <a:gd name="connsiteX2" fmla="*/ 495300 w 546100"/>
              <a:gd name="connsiteY2" fmla="*/ 25400 h 215900"/>
              <a:gd name="connsiteX3" fmla="*/ 457200 w 546100"/>
              <a:gd name="connsiteY3" fmla="*/ 177800 h 215900"/>
              <a:gd name="connsiteX4" fmla="*/ 152400 w 546100"/>
              <a:gd name="connsiteY4" fmla="*/ 215900 h 215900"/>
              <a:gd name="connsiteX5" fmla="*/ 0 w 546100"/>
              <a:gd name="connsiteY5" fmla="*/ 1778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215900">
                <a:moveTo>
                  <a:pt x="0" y="177800"/>
                </a:moveTo>
                <a:cubicBezTo>
                  <a:pt x="0" y="146050"/>
                  <a:pt x="69850" y="50800"/>
                  <a:pt x="152400" y="25400"/>
                </a:cubicBezTo>
                <a:cubicBezTo>
                  <a:pt x="234950" y="0"/>
                  <a:pt x="444500" y="0"/>
                  <a:pt x="495300" y="25400"/>
                </a:cubicBezTo>
                <a:cubicBezTo>
                  <a:pt x="546100" y="50800"/>
                  <a:pt x="514350" y="146050"/>
                  <a:pt x="457200" y="177800"/>
                </a:cubicBezTo>
                <a:cubicBezTo>
                  <a:pt x="400050" y="209550"/>
                  <a:pt x="228600" y="215900"/>
                  <a:pt x="152400" y="215900"/>
                </a:cubicBezTo>
                <a:cubicBezTo>
                  <a:pt x="76200" y="215900"/>
                  <a:pt x="0" y="209550"/>
                  <a:pt x="0" y="1778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457200" y="2667000"/>
            <a:ext cx="3505200" cy="3886200"/>
            <a:chOff x="1002506" y="1414463"/>
            <a:chExt cx="5474494" cy="5314950"/>
          </a:xfrm>
        </p:grpSpPr>
        <p:sp>
          <p:nvSpPr>
            <p:cNvPr id="4" name="Freeform 3"/>
            <p:cNvSpPr/>
            <p:nvPr/>
          </p:nvSpPr>
          <p:spPr>
            <a:xfrm>
              <a:off x="1002506" y="1414463"/>
              <a:ext cx="5474494" cy="5314950"/>
            </a:xfrm>
            <a:custGeom>
              <a:avLst/>
              <a:gdLst>
                <a:gd name="connsiteX0" fmla="*/ 3140869 w 4910138"/>
                <a:gd name="connsiteY0" fmla="*/ 171450 h 5314950"/>
                <a:gd name="connsiteX1" fmla="*/ 2840832 w 4910138"/>
                <a:gd name="connsiteY1" fmla="*/ 228600 h 5314950"/>
                <a:gd name="connsiteX2" fmla="*/ 2455069 w 4910138"/>
                <a:gd name="connsiteY2" fmla="*/ 142875 h 5314950"/>
                <a:gd name="connsiteX3" fmla="*/ 1697832 w 4910138"/>
                <a:gd name="connsiteY3" fmla="*/ 14287 h 5314950"/>
                <a:gd name="connsiteX4" fmla="*/ 854869 w 4910138"/>
                <a:gd name="connsiteY4" fmla="*/ 228600 h 5314950"/>
                <a:gd name="connsiteX5" fmla="*/ 254794 w 4910138"/>
                <a:gd name="connsiteY5" fmla="*/ 1157287 h 5314950"/>
                <a:gd name="connsiteX6" fmla="*/ 40482 w 4910138"/>
                <a:gd name="connsiteY6" fmla="*/ 2700337 h 5314950"/>
                <a:gd name="connsiteX7" fmla="*/ 111919 w 4910138"/>
                <a:gd name="connsiteY7" fmla="*/ 3657600 h 5314950"/>
                <a:gd name="connsiteX8" fmla="*/ 711994 w 4910138"/>
                <a:gd name="connsiteY8" fmla="*/ 4886325 h 5314950"/>
                <a:gd name="connsiteX9" fmla="*/ 1912144 w 4910138"/>
                <a:gd name="connsiteY9" fmla="*/ 5214937 h 5314950"/>
                <a:gd name="connsiteX10" fmla="*/ 2640807 w 4910138"/>
                <a:gd name="connsiteY10" fmla="*/ 5014912 h 5314950"/>
                <a:gd name="connsiteX11" fmla="*/ 2940844 w 4910138"/>
                <a:gd name="connsiteY11" fmla="*/ 5129212 h 5314950"/>
                <a:gd name="connsiteX12" fmla="*/ 3212307 w 4910138"/>
                <a:gd name="connsiteY12" fmla="*/ 5243512 h 5314950"/>
                <a:gd name="connsiteX13" fmla="*/ 3826669 w 4910138"/>
                <a:gd name="connsiteY13" fmla="*/ 5229225 h 5314950"/>
                <a:gd name="connsiteX14" fmla="*/ 4412457 w 4910138"/>
                <a:gd name="connsiteY14" fmla="*/ 4729162 h 5314950"/>
                <a:gd name="connsiteX15" fmla="*/ 4741069 w 4910138"/>
                <a:gd name="connsiteY15" fmla="*/ 4100512 h 5314950"/>
                <a:gd name="connsiteX16" fmla="*/ 4898232 w 4910138"/>
                <a:gd name="connsiteY16" fmla="*/ 2428875 h 5314950"/>
                <a:gd name="connsiteX17" fmla="*/ 4669632 w 4910138"/>
                <a:gd name="connsiteY17" fmla="*/ 1128712 h 5314950"/>
                <a:gd name="connsiteX18" fmla="*/ 4326732 w 4910138"/>
                <a:gd name="connsiteY18" fmla="*/ 514350 h 5314950"/>
                <a:gd name="connsiteX19" fmla="*/ 3983832 w 4910138"/>
                <a:gd name="connsiteY19" fmla="*/ 200025 h 5314950"/>
                <a:gd name="connsiteX20" fmla="*/ 3655219 w 4910138"/>
                <a:gd name="connsiteY20" fmla="*/ 57150 h 5314950"/>
                <a:gd name="connsiteX21" fmla="*/ 3140869 w 4910138"/>
                <a:gd name="connsiteY21" fmla="*/ 171450 h 531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10138" h="5314950">
                  <a:moveTo>
                    <a:pt x="3140869" y="171450"/>
                  </a:moveTo>
                  <a:cubicBezTo>
                    <a:pt x="3005138" y="200025"/>
                    <a:pt x="2955132" y="233363"/>
                    <a:pt x="2840832" y="228600"/>
                  </a:cubicBezTo>
                  <a:cubicBezTo>
                    <a:pt x="2726532" y="223837"/>
                    <a:pt x="2645569" y="178594"/>
                    <a:pt x="2455069" y="142875"/>
                  </a:cubicBezTo>
                  <a:cubicBezTo>
                    <a:pt x="2264569" y="107156"/>
                    <a:pt x="1964532" y="0"/>
                    <a:pt x="1697832" y="14287"/>
                  </a:cubicBezTo>
                  <a:cubicBezTo>
                    <a:pt x="1431132" y="28574"/>
                    <a:pt x="1095375" y="38100"/>
                    <a:pt x="854869" y="228600"/>
                  </a:cubicBezTo>
                  <a:cubicBezTo>
                    <a:pt x="614363" y="419100"/>
                    <a:pt x="390525" y="745331"/>
                    <a:pt x="254794" y="1157287"/>
                  </a:cubicBezTo>
                  <a:cubicBezTo>
                    <a:pt x="119063" y="1569243"/>
                    <a:pt x="64294" y="2283618"/>
                    <a:pt x="40482" y="2700337"/>
                  </a:cubicBezTo>
                  <a:cubicBezTo>
                    <a:pt x="16670" y="3117056"/>
                    <a:pt x="0" y="3293269"/>
                    <a:pt x="111919" y="3657600"/>
                  </a:cubicBezTo>
                  <a:cubicBezTo>
                    <a:pt x="223838" y="4021931"/>
                    <a:pt x="411957" y="4626769"/>
                    <a:pt x="711994" y="4886325"/>
                  </a:cubicBezTo>
                  <a:cubicBezTo>
                    <a:pt x="1012031" y="5145881"/>
                    <a:pt x="1590675" y="5193506"/>
                    <a:pt x="1912144" y="5214937"/>
                  </a:cubicBezTo>
                  <a:cubicBezTo>
                    <a:pt x="2233613" y="5236368"/>
                    <a:pt x="2469357" y="5029199"/>
                    <a:pt x="2640807" y="5014912"/>
                  </a:cubicBezTo>
                  <a:cubicBezTo>
                    <a:pt x="2812257" y="5000625"/>
                    <a:pt x="2845594" y="5091112"/>
                    <a:pt x="2940844" y="5129212"/>
                  </a:cubicBezTo>
                  <a:cubicBezTo>
                    <a:pt x="3036094" y="5167312"/>
                    <a:pt x="3064670" y="5226843"/>
                    <a:pt x="3212307" y="5243512"/>
                  </a:cubicBezTo>
                  <a:cubicBezTo>
                    <a:pt x="3359945" y="5260181"/>
                    <a:pt x="3626644" y="5314950"/>
                    <a:pt x="3826669" y="5229225"/>
                  </a:cubicBezTo>
                  <a:cubicBezTo>
                    <a:pt x="4026694" y="5143500"/>
                    <a:pt x="4260057" y="4917281"/>
                    <a:pt x="4412457" y="4729162"/>
                  </a:cubicBezTo>
                  <a:cubicBezTo>
                    <a:pt x="4564857" y="4541043"/>
                    <a:pt x="4660107" y="4483893"/>
                    <a:pt x="4741069" y="4100512"/>
                  </a:cubicBezTo>
                  <a:cubicBezTo>
                    <a:pt x="4822031" y="3717131"/>
                    <a:pt x="4910138" y="2924175"/>
                    <a:pt x="4898232" y="2428875"/>
                  </a:cubicBezTo>
                  <a:cubicBezTo>
                    <a:pt x="4886326" y="1933575"/>
                    <a:pt x="4764882" y="1447800"/>
                    <a:pt x="4669632" y="1128712"/>
                  </a:cubicBezTo>
                  <a:cubicBezTo>
                    <a:pt x="4574382" y="809624"/>
                    <a:pt x="4441032" y="669131"/>
                    <a:pt x="4326732" y="514350"/>
                  </a:cubicBezTo>
                  <a:cubicBezTo>
                    <a:pt x="4212432" y="359569"/>
                    <a:pt x="4095751" y="276225"/>
                    <a:pt x="3983832" y="200025"/>
                  </a:cubicBezTo>
                  <a:cubicBezTo>
                    <a:pt x="3871913" y="123825"/>
                    <a:pt x="3798094" y="64294"/>
                    <a:pt x="3655219" y="57150"/>
                  </a:cubicBezTo>
                  <a:cubicBezTo>
                    <a:pt x="3512344" y="50006"/>
                    <a:pt x="3276600" y="142875"/>
                    <a:pt x="3140869" y="17145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58800" h="279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895600" y="1414463"/>
              <a:ext cx="1462087" cy="338137"/>
            </a:xfrm>
            <a:custGeom>
              <a:avLst/>
              <a:gdLst>
                <a:gd name="connsiteX0" fmla="*/ 88106 w 1462087"/>
                <a:gd name="connsiteY0" fmla="*/ 57149 h 338137"/>
                <a:gd name="connsiteX1" fmla="*/ 659606 w 1462087"/>
                <a:gd name="connsiteY1" fmla="*/ 271462 h 338137"/>
                <a:gd name="connsiteX2" fmla="*/ 916781 w 1462087"/>
                <a:gd name="connsiteY2" fmla="*/ 328612 h 338137"/>
                <a:gd name="connsiteX3" fmla="*/ 1288256 w 1462087"/>
                <a:gd name="connsiteY3" fmla="*/ 214312 h 338137"/>
                <a:gd name="connsiteX4" fmla="*/ 1459706 w 1462087"/>
                <a:gd name="connsiteY4" fmla="*/ 114299 h 338137"/>
                <a:gd name="connsiteX5" fmla="*/ 1302544 w 1462087"/>
                <a:gd name="connsiteY5" fmla="*/ 14287 h 338137"/>
                <a:gd name="connsiteX6" fmla="*/ 873919 w 1462087"/>
                <a:gd name="connsiteY6" fmla="*/ 28574 h 338137"/>
                <a:gd name="connsiteX7" fmla="*/ 545306 w 1462087"/>
                <a:gd name="connsiteY7" fmla="*/ 57149 h 338137"/>
                <a:gd name="connsiteX8" fmla="*/ 173831 w 1462087"/>
                <a:gd name="connsiteY8" fmla="*/ 42862 h 338137"/>
                <a:gd name="connsiteX9" fmla="*/ 130969 w 1462087"/>
                <a:gd name="connsiteY9" fmla="*/ 85724 h 338137"/>
                <a:gd name="connsiteX10" fmla="*/ 88106 w 1462087"/>
                <a:gd name="connsiteY10" fmla="*/ 57149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2087" h="338137">
                  <a:moveTo>
                    <a:pt x="88106" y="57149"/>
                  </a:moveTo>
                  <a:cubicBezTo>
                    <a:pt x="176212" y="88105"/>
                    <a:pt x="521494" y="226218"/>
                    <a:pt x="659606" y="271462"/>
                  </a:cubicBezTo>
                  <a:cubicBezTo>
                    <a:pt x="797719" y="316706"/>
                    <a:pt x="812006" y="338137"/>
                    <a:pt x="916781" y="328612"/>
                  </a:cubicBezTo>
                  <a:cubicBezTo>
                    <a:pt x="1021556" y="319087"/>
                    <a:pt x="1197769" y="250031"/>
                    <a:pt x="1288256" y="214312"/>
                  </a:cubicBezTo>
                  <a:cubicBezTo>
                    <a:pt x="1378743" y="178593"/>
                    <a:pt x="1457325" y="147636"/>
                    <a:pt x="1459706" y="114299"/>
                  </a:cubicBezTo>
                  <a:cubicBezTo>
                    <a:pt x="1462087" y="80962"/>
                    <a:pt x="1400175" y="28575"/>
                    <a:pt x="1302544" y="14287"/>
                  </a:cubicBezTo>
                  <a:cubicBezTo>
                    <a:pt x="1204913" y="0"/>
                    <a:pt x="1000125" y="21430"/>
                    <a:pt x="873919" y="28574"/>
                  </a:cubicBezTo>
                  <a:cubicBezTo>
                    <a:pt x="747713" y="35718"/>
                    <a:pt x="661987" y="54768"/>
                    <a:pt x="545306" y="57149"/>
                  </a:cubicBezTo>
                  <a:cubicBezTo>
                    <a:pt x="428625" y="59530"/>
                    <a:pt x="242887" y="38100"/>
                    <a:pt x="173831" y="42862"/>
                  </a:cubicBezTo>
                  <a:cubicBezTo>
                    <a:pt x="104775" y="47624"/>
                    <a:pt x="140494" y="78580"/>
                    <a:pt x="130969" y="85724"/>
                  </a:cubicBezTo>
                  <a:cubicBezTo>
                    <a:pt x="121444" y="92868"/>
                    <a:pt x="0" y="26193"/>
                    <a:pt x="88106" y="57149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7010400" y="0"/>
            <a:ext cx="2133600" cy="1590674"/>
          </a:xfrm>
          <a:custGeom>
            <a:avLst/>
            <a:gdLst>
              <a:gd name="connsiteX0" fmla="*/ 688181 w 1674018"/>
              <a:gd name="connsiteY0" fmla="*/ 945356 h 1590674"/>
              <a:gd name="connsiteX1" fmla="*/ 645318 w 1674018"/>
              <a:gd name="connsiteY1" fmla="*/ 688181 h 1590674"/>
              <a:gd name="connsiteX2" fmla="*/ 602456 w 1674018"/>
              <a:gd name="connsiteY2" fmla="*/ 302418 h 1590674"/>
              <a:gd name="connsiteX3" fmla="*/ 616743 w 1674018"/>
              <a:gd name="connsiteY3" fmla="*/ 88106 h 1590674"/>
              <a:gd name="connsiteX4" fmla="*/ 731043 w 1674018"/>
              <a:gd name="connsiteY4" fmla="*/ 45243 h 1590674"/>
              <a:gd name="connsiteX5" fmla="*/ 802481 w 1674018"/>
              <a:gd name="connsiteY5" fmla="*/ 88106 h 1590674"/>
              <a:gd name="connsiteX6" fmla="*/ 1088231 w 1674018"/>
              <a:gd name="connsiteY6" fmla="*/ 59531 h 1590674"/>
              <a:gd name="connsiteX7" fmla="*/ 1216818 w 1674018"/>
              <a:gd name="connsiteY7" fmla="*/ 30956 h 1590674"/>
              <a:gd name="connsiteX8" fmla="*/ 1216818 w 1674018"/>
              <a:gd name="connsiteY8" fmla="*/ 245268 h 1590674"/>
              <a:gd name="connsiteX9" fmla="*/ 1216818 w 1674018"/>
              <a:gd name="connsiteY9" fmla="*/ 673893 h 1590674"/>
              <a:gd name="connsiteX10" fmla="*/ 1216818 w 1674018"/>
              <a:gd name="connsiteY10" fmla="*/ 945356 h 1590674"/>
              <a:gd name="connsiteX11" fmla="*/ 1473993 w 1674018"/>
              <a:gd name="connsiteY11" fmla="*/ 1031081 h 1590674"/>
              <a:gd name="connsiteX12" fmla="*/ 1645443 w 1674018"/>
              <a:gd name="connsiteY12" fmla="*/ 1188243 h 1590674"/>
              <a:gd name="connsiteX13" fmla="*/ 1645443 w 1674018"/>
              <a:gd name="connsiteY13" fmla="*/ 1259681 h 1590674"/>
              <a:gd name="connsiteX14" fmla="*/ 1574006 w 1674018"/>
              <a:gd name="connsiteY14" fmla="*/ 1245393 h 1590674"/>
              <a:gd name="connsiteX15" fmla="*/ 1388268 w 1674018"/>
              <a:gd name="connsiteY15" fmla="*/ 1102518 h 1590674"/>
              <a:gd name="connsiteX16" fmla="*/ 1188243 w 1674018"/>
              <a:gd name="connsiteY16" fmla="*/ 1016793 h 1590674"/>
              <a:gd name="connsiteX17" fmla="*/ 1202531 w 1674018"/>
              <a:gd name="connsiteY17" fmla="*/ 1073943 h 1590674"/>
              <a:gd name="connsiteX18" fmla="*/ 1216818 w 1674018"/>
              <a:gd name="connsiteY18" fmla="*/ 1259681 h 1590674"/>
              <a:gd name="connsiteX19" fmla="*/ 1216818 w 1674018"/>
              <a:gd name="connsiteY19" fmla="*/ 1431131 h 1590674"/>
              <a:gd name="connsiteX20" fmla="*/ 1159668 w 1674018"/>
              <a:gd name="connsiteY20" fmla="*/ 1545431 h 1590674"/>
              <a:gd name="connsiteX21" fmla="*/ 1102518 w 1674018"/>
              <a:gd name="connsiteY21" fmla="*/ 1488281 h 1590674"/>
              <a:gd name="connsiteX22" fmla="*/ 1045368 w 1674018"/>
              <a:gd name="connsiteY22" fmla="*/ 1302543 h 1590674"/>
              <a:gd name="connsiteX23" fmla="*/ 1045368 w 1674018"/>
              <a:gd name="connsiteY23" fmla="*/ 1116806 h 1590674"/>
              <a:gd name="connsiteX24" fmla="*/ 1045368 w 1674018"/>
              <a:gd name="connsiteY24" fmla="*/ 988218 h 1590674"/>
              <a:gd name="connsiteX25" fmla="*/ 1045368 w 1674018"/>
              <a:gd name="connsiteY25" fmla="*/ 988218 h 1590674"/>
              <a:gd name="connsiteX26" fmla="*/ 945356 w 1674018"/>
              <a:gd name="connsiteY26" fmla="*/ 1173956 h 1590674"/>
              <a:gd name="connsiteX27" fmla="*/ 931068 w 1674018"/>
              <a:gd name="connsiteY27" fmla="*/ 1473993 h 1590674"/>
              <a:gd name="connsiteX28" fmla="*/ 731043 w 1674018"/>
              <a:gd name="connsiteY28" fmla="*/ 1588293 h 1590674"/>
              <a:gd name="connsiteX29" fmla="*/ 588168 w 1674018"/>
              <a:gd name="connsiteY29" fmla="*/ 1488281 h 1590674"/>
              <a:gd name="connsiteX30" fmla="*/ 702468 w 1674018"/>
              <a:gd name="connsiteY30" fmla="*/ 1259681 h 1590674"/>
              <a:gd name="connsiteX31" fmla="*/ 845343 w 1674018"/>
              <a:gd name="connsiteY31" fmla="*/ 973931 h 1590674"/>
              <a:gd name="connsiteX32" fmla="*/ 702468 w 1674018"/>
              <a:gd name="connsiteY32" fmla="*/ 1031081 h 1590674"/>
              <a:gd name="connsiteX33" fmla="*/ 388143 w 1674018"/>
              <a:gd name="connsiteY33" fmla="*/ 1259681 h 1590674"/>
              <a:gd name="connsiteX34" fmla="*/ 30956 w 1674018"/>
              <a:gd name="connsiteY34" fmla="*/ 1145381 h 1590674"/>
              <a:gd name="connsiteX35" fmla="*/ 202406 w 1674018"/>
              <a:gd name="connsiteY35" fmla="*/ 1002506 h 1590674"/>
              <a:gd name="connsiteX36" fmla="*/ 388143 w 1674018"/>
              <a:gd name="connsiteY36" fmla="*/ 988218 h 1590674"/>
              <a:gd name="connsiteX37" fmla="*/ 688181 w 1674018"/>
              <a:gd name="connsiteY37" fmla="*/ 945356 h 159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74018" h="1590674">
                <a:moveTo>
                  <a:pt x="688181" y="945356"/>
                </a:moveTo>
                <a:cubicBezTo>
                  <a:pt x="673893" y="870346"/>
                  <a:pt x="659605" y="795337"/>
                  <a:pt x="645318" y="688181"/>
                </a:cubicBezTo>
                <a:cubicBezTo>
                  <a:pt x="631031" y="581025"/>
                  <a:pt x="607218" y="402430"/>
                  <a:pt x="602456" y="302418"/>
                </a:cubicBezTo>
                <a:cubicBezTo>
                  <a:pt x="597694" y="202406"/>
                  <a:pt x="595312" y="130969"/>
                  <a:pt x="616743" y="88106"/>
                </a:cubicBezTo>
                <a:cubicBezTo>
                  <a:pt x="638174" y="45244"/>
                  <a:pt x="700087" y="45243"/>
                  <a:pt x="731043" y="45243"/>
                </a:cubicBezTo>
                <a:cubicBezTo>
                  <a:pt x="761999" y="45243"/>
                  <a:pt x="742950" y="85725"/>
                  <a:pt x="802481" y="88106"/>
                </a:cubicBezTo>
                <a:cubicBezTo>
                  <a:pt x="862012" y="90487"/>
                  <a:pt x="1019175" y="69056"/>
                  <a:pt x="1088231" y="59531"/>
                </a:cubicBezTo>
                <a:cubicBezTo>
                  <a:pt x="1157287" y="50006"/>
                  <a:pt x="1195387" y="0"/>
                  <a:pt x="1216818" y="30956"/>
                </a:cubicBezTo>
                <a:cubicBezTo>
                  <a:pt x="1238249" y="61912"/>
                  <a:pt x="1216818" y="245268"/>
                  <a:pt x="1216818" y="245268"/>
                </a:cubicBezTo>
                <a:lnTo>
                  <a:pt x="1216818" y="673893"/>
                </a:lnTo>
                <a:cubicBezTo>
                  <a:pt x="1216818" y="790574"/>
                  <a:pt x="1173956" y="885825"/>
                  <a:pt x="1216818" y="945356"/>
                </a:cubicBezTo>
                <a:cubicBezTo>
                  <a:pt x="1259680" y="1004887"/>
                  <a:pt x="1402556" y="990600"/>
                  <a:pt x="1473993" y="1031081"/>
                </a:cubicBezTo>
                <a:cubicBezTo>
                  <a:pt x="1545430" y="1071562"/>
                  <a:pt x="1616868" y="1150143"/>
                  <a:pt x="1645443" y="1188243"/>
                </a:cubicBezTo>
                <a:cubicBezTo>
                  <a:pt x="1674018" y="1226343"/>
                  <a:pt x="1657349" y="1250156"/>
                  <a:pt x="1645443" y="1259681"/>
                </a:cubicBezTo>
                <a:cubicBezTo>
                  <a:pt x="1633537" y="1269206"/>
                  <a:pt x="1616869" y="1271587"/>
                  <a:pt x="1574006" y="1245393"/>
                </a:cubicBezTo>
                <a:cubicBezTo>
                  <a:pt x="1531144" y="1219199"/>
                  <a:pt x="1452562" y="1140618"/>
                  <a:pt x="1388268" y="1102518"/>
                </a:cubicBezTo>
                <a:cubicBezTo>
                  <a:pt x="1323974" y="1064418"/>
                  <a:pt x="1219199" y="1021556"/>
                  <a:pt x="1188243" y="1016793"/>
                </a:cubicBezTo>
                <a:cubicBezTo>
                  <a:pt x="1157287" y="1012031"/>
                  <a:pt x="1197769" y="1033462"/>
                  <a:pt x="1202531" y="1073943"/>
                </a:cubicBezTo>
                <a:cubicBezTo>
                  <a:pt x="1207293" y="1114424"/>
                  <a:pt x="1214437" y="1200150"/>
                  <a:pt x="1216818" y="1259681"/>
                </a:cubicBezTo>
                <a:cubicBezTo>
                  <a:pt x="1219199" y="1319212"/>
                  <a:pt x="1226343" y="1383506"/>
                  <a:pt x="1216818" y="1431131"/>
                </a:cubicBezTo>
                <a:cubicBezTo>
                  <a:pt x="1207293" y="1478756"/>
                  <a:pt x="1178718" y="1535906"/>
                  <a:pt x="1159668" y="1545431"/>
                </a:cubicBezTo>
                <a:cubicBezTo>
                  <a:pt x="1140618" y="1554956"/>
                  <a:pt x="1121568" y="1528762"/>
                  <a:pt x="1102518" y="1488281"/>
                </a:cubicBezTo>
                <a:cubicBezTo>
                  <a:pt x="1083468" y="1447800"/>
                  <a:pt x="1054893" y="1364456"/>
                  <a:pt x="1045368" y="1302543"/>
                </a:cubicBezTo>
                <a:cubicBezTo>
                  <a:pt x="1035843" y="1240631"/>
                  <a:pt x="1045368" y="1116806"/>
                  <a:pt x="1045368" y="1116806"/>
                </a:cubicBezTo>
                <a:lnTo>
                  <a:pt x="1045368" y="988218"/>
                </a:lnTo>
                <a:lnTo>
                  <a:pt x="1045368" y="988218"/>
                </a:lnTo>
                <a:cubicBezTo>
                  <a:pt x="1028699" y="1019174"/>
                  <a:pt x="964406" y="1092994"/>
                  <a:pt x="945356" y="1173956"/>
                </a:cubicBezTo>
                <a:cubicBezTo>
                  <a:pt x="926306" y="1254918"/>
                  <a:pt x="966787" y="1404937"/>
                  <a:pt x="931068" y="1473993"/>
                </a:cubicBezTo>
                <a:cubicBezTo>
                  <a:pt x="895349" y="1543049"/>
                  <a:pt x="788193" y="1585912"/>
                  <a:pt x="731043" y="1588293"/>
                </a:cubicBezTo>
                <a:cubicBezTo>
                  <a:pt x="673893" y="1590674"/>
                  <a:pt x="592930" y="1543050"/>
                  <a:pt x="588168" y="1488281"/>
                </a:cubicBezTo>
                <a:cubicBezTo>
                  <a:pt x="583406" y="1433512"/>
                  <a:pt x="702468" y="1259681"/>
                  <a:pt x="702468" y="1259681"/>
                </a:cubicBezTo>
                <a:cubicBezTo>
                  <a:pt x="745331" y="1173956"/>
                  <a:pt x="845343" y="1012031"/>
                  <a:pt x="845343" y="973931"/>
                </a:cubicBezTo>
                <a:cubicBezTo>
                  <a:pt x="845343" y="935831"/>
                  <a:pt x="778668" y="983456"/>
                  <a:pt x="702468" y="1031081"/>
                </a:cubicBezTo>
                <a:cubicBezTo>
                  <a:pt x="626268" y="1078706"/>
                  <a:pt x="500062" y="1240631"/>
                  <a:pt x="388143" y="1259681"/>
                </a:cubicBezTo>
                <a:cubicBezTo>
                  <a:pt x="276224" y="1278731"/>
                  <a:pt x="61912" y="1188244"/>
                  <a:pt x="30956" y="1145381"/>
                </a:cubicBezTo>
                <a:cubicBezTo>
                  <a:pt x="0" y="1102519"/>
                  <a:pt x="142875" y="1028700"/>
                  <a:pt x="202406" y="1002506"/>
                </a:cubicBezTo>
                <a:cubicBezTo>
                  <a:pt x="261937" y="976312"/>
                  <a:pt x="388143" y="988218"/>
                  <a:pt x="388143" y="988218"/>
                </a:cubicBezTo>
                <a:lnTo>
                  <a:pt x="688181" y="945356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79400" h="330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1.bp.blogspot.com/_Hme7rKjNs_o/TJwWXqrVJiI/AAAAAAAAEi4/lPMJ4doThX0/s1600/pumpkin+fa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64200" y="-13182600"/>
            <a:ext cx="11430000" cy="11430000"/>
          </a:xfrm>
          <a:prstGeom prst="rect">
            <a:avLst/>
          </a:prstGeom>
          <a:noFill/>
        </p:spPr>
      </p:pic>
      <p:pic>
        <p:nvPicPr>
          <p:cNvPr id="1085" name="Picture 61" descr="C:\Documents and Settings\draukar\Local Settings\Temporary Internet Files\Content.IE5\XD15U9BX\MC90035954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362200"/>
            <a:ext cx="1889150" cy="1555394"/>
          </a:xfrm>
          <a:prstGeom prst="rect">
            <a:avLst/>
          </a:prstGeom>
          <a:noFill/>
        </p:spPr>
      </p:pic>
      <p:grpSp>
        <p:nvGrpSpPr>
          <p:cNvPr id="8" name="Group 221"/>
          <p:cNvGrpSpPr/>
          <p:nvPr/>
        </p:nvGrpSpPr>
        <p:grpSpPr>
          <a:xfrm>
            <a:off x="8197850" y="2438400"/>
            <a:ext cx="1892300" cy="1079500"/>
            <a:chOff x="6330950" y="4425950"/>
            <a:chExt cx="1892300" cy="1079500"/>
          </a:xfrm>
        </p:grpSpPr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6981825" y="5222875"/>
              <a:ext cx="1241425" cy="244475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0"/>
                </a:cxn>
                <a:cxn ang="0">
                  <a:pos x="604" y="2"/>
                </a:cxn>
                <a:cxn ang="0">
                  <a:pos x="672" y="4"/>
                </a:cxn>
                <a:cxn ang="0">
                  <a:pos x="710" y="6"/>
                </a:cxn>
                <a:cxn ang="0">
                  <a:pos x="744" y="10"/>
                </a:cxn>
                <a:cxn ang="0">
                  <a:pos x="768" y="14"/>
                </a:cxn>
                <a:cxn ang="0">
                  <a:pos x="776" y="18"/>
                </a:cxn>
                <a:cxn ang="0">
                  <a:pos x="782" y="22"/>
                </a:cxn>
                <a:cxn ang="0">
                  <a:pos x="782" y="22"/>
                </a:cxn>
                <a:cxn ang="0">
                  <a:pos x="780" y="24"/>
                </a:cxn>
                <a:cxn ang="0">
                  <a:pos x="776" y="28"/>
                </a:cxn>
                <a:cxn ang="0">
                  <a:pos x="760" y="36"/>
                </a:cxn>
                <a:cxn ang="0">
                  <a:pos x="732" y="44"/>
                </a:cxn>
                <a:cxn ang="0">
                  <a:pos x="696" y="54"/>
                </a:cxn>
                <a:cxn ang="0">
                  <a:pos x="602" y="78"/>
                </a:cxn>
                <a:cxn ang="0">
                  <a:pos x="488" y="102"/>
                </a:cxn>
                <a:cxn ang="0">
                  <a:pos x="368" y="124"/>
                </a:cxn>
                <a:cxn ang="0">
                  <a:pos x="254" y="142"/>
                </a:cxn>
                <a:cxn ang="0">
                  <a:pos x="204" y="148"/>
                </a:cxn>
                <a:cxn ang="0">
                  <a:pos x="158" y="152"/>
                </a:cxn>
                <a:cxn ang="0">
                  <a:pos x="120" y="154"/>
                </a:cxn>
                <a:cxn ang="0">
                  <a:pos x="92" y="152"/>
                </a:cxn>
                <a:cxn ang="0">
                  <a:pos x="92" y="152"/>
                </a:cxn>
                <a:cxn ang="0">
                  <a:pos x="70" y="150"/>
                </a:cxn>
                <a:cxn ang="0">
                  <a:pos x="52" y="144"/>
                </a:cxn>
                <a:cxn ang="0">
                  <a:pos x="34" y="138"/>
                </a:cxn>
                <a:cxn ang="0">
                  <a:pos x="22" y="132"/>
                </a:cxn>
                <a:cxn ang="0">
                  <a:pos x="12" y="126"/>
                </a:cxn>
                <a:cxn ang="0">
                  <a:pos x="4" y="118"/>
                </a:cxn>
                <a:cxn ang="0">
                  <a:pos x="2" y="112"/>
                </a:cxn>
                <a:cxn ang="0">
                  <a:pos x="0" y="104"/>
                </a:cxn>
                <a:cxn ang="0">
                  <a:pos x="2" y="96"/>
                </a:cxn>
                <a:cxn ang="0">
                  <a:pos x="8" y="90"/>
                </a:cxn>
                <a:cxn ang="0">
                  <a:pos x="16" y="84"/>
                </a:cxn>
                <a:cxn ang="0">
                  <a:pos x="28" y="78"/>
                </a:cxn>
                <a:cxn ang="0">
                  <a:pos x="42" y="74"/>
                </a:cxn>
                <a:cxn ang="0">
                  <a:pos x="60" y="70"/>
                </a:cxn>
                <a:cxn ang="0">
                  <a:pos x="82" y="68"/>
                </a:cxn>
                <a:cxn ang="0">
                  <a:pos x="106" y="68"/>
                </a:cxn>
                <a:cxn ang="0">
                  <a:pos x="106" y="68"/>
                </a:cxn>
                <a:cxn ang="0">
                  <a:pos x="134" y="66"/>
                </a:cxn>
                <a:cxn ang="0">
                  <a:pos x="166" y="64"/>
                </a:cxn>
                <a:cxn ang="0">
                  <a:pos x="238" y="56"/>
                </a:cxn>
                <a:cxn ang="0">
                  <a:pos x="314" y="46"/>
                </a:cxn>
                <a:cxn ang="0">
                  <a:pos x="390" y="34"/>
                </a:cxn>
                <a:cxn ang="0">
                  <a:pos x="518" y="10"/>
                </a:cxn>
                <a:cxn ang="0">
                  <a:pos x="572" y="0"/>
                </a:cxn>
                <a:cxn ang="0">
                  <a:pos x="572" y="0"/>
                </a:cxn>
              </a:cxnLst>
              <a:rect l="0" t="0" r="r" b="b"/>
              <a:pathLst>
                <a:path w="782" h="154">
                  <a:moveTo>
                    <a:pt x="572" y="0"/>
                  </a:moveTo>
                  <a:lnTo>
                    <a:pt x="572" y="0"/>
                  </a:lnTo>
                  <a:lnTo>
                    <a:pt x="604" y="2"/>
                  </a:lnTo>
                  <a:lnTo>
                    <a:pt x="672" y="4"/>
                  </a:lnTo>
                  <a:lnTo>
                    <a:pt x="710" y="6"/>
                  </a:lnTo>
                  <a:lnTo>
                    <a:pt x="744" y="10"/>
                  </a:lnTo>
                  <a:lnTo>
                    <a:pt x="768" y="14"/>
                  </a:lnTo>
                  <a:lnTo>
                    <a:pt x="776" y="18"/>
                  </a:lnTo>
                  <a:lnTo>
                    <a:pt x="782" y="22"/>
                  </a:lnTo>
                  <a:lnTo>
                    <a:pt x="782" y="22"/>
                  </a:lnTo>
                  <a:lnTo>
                    <a:pt x="780" y="24"/>
                  </a:lnTo>
                  <a:lnTo>
                    <a:pt x="776" y="28"/>
                  </a:lnTo>
                  <a:lnTo>
                    <a:pt x="760" y="36"/>
                  </a:lnTo>
                  <a:lnTo>
                    <a:pt x="732" y="44"/>
                  </a:lnTo>
                  <a:lnTo>
                    <a:pt x="696" y="54"/>
                  </a:lnTo>
                  <a:lnTo>
                    <a:pt x="602" y="78"/>
                  </a:lnTo>
                  <a:lnTo>
                    <a:pt x="488" y="102"/>
                  </a:lnTo>
                  <a:lnTo>
                    <a:pt x="368" y="124"/>
                  </a:lnTo>
                  <a:lnTo>
                    <a:pt x="254" y="142"/>
                  </a:lnTo>
                  <a:lnTo>
                    <a:pt x="204" y="148"/>
                  </a:lnTo>
                  <a:lnTo>
                    <a:pt x="158" y="152"/>
                  </a:lnTo>
                  <a:lnTo>
                    <a:pt x="120" y="154"/>
                  </a:lnTo>
                  <a:lnTo>
                    <a:pt x="92" y="152"/>
                  </a:lnTo>
                  <a:lnTo>
                    <a:pt x="92" y="152"/>
                  </a:lnTo>
                  <a:lnTo>
                    <a:pt x="70" y="150"/>
                  </a:lnTo>
                  <a:lnTo>
                    <a:pt x="52" y="144"/>
                  </a:lnTo>
                  <a:lnTo>
                    <a:pt x="34" y="138"/>
                  </a:lnTo>
                  <a:lnTo>
                    <a:pt x="22" y="132"/>
                  </a:lnTo>
                  <a:lnTo>
                    <a:pt x="12" y="126"/>
                  </a:lnTo>
                  <a:lnTo>
                    <a:pt x="4" y="118"/>
                  </a:lnTo>
                  <a:lnTo>
                    <a:pt x="2" y="112"/>
                  </a:lnTo>
                  <a:lnTo>
                    <a:pt x="0" y="104"/>
                  </a:lnTo>
                  <a:lnTo>
                    <a:pt x="2" y="96"/>
                  </a:lnTo>
                  <a:lnTo>
                    <a:pt x="8" y="90"/>
                  </a:lnTo>
                  <a:lnTo>
                    <a:pt x="16" y="84"/>
                  </a:lnTo>
                  <a:lnTo>
                    <a:pt x="28" y="78"/>
                  </a:lnTo>
                  <a:lnTo>
                    <a:pt x="42" y="74"/>
                  </a:lnTo>
                  <a:lnTo>
                    <a:pt x="60" y="70"/>
                  </a:lnTo>
                  <a:lnTo>
                    <a:pt x="82" y="68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34" y="66"/>
                  </a:lnTo>
                  <a:lnTo>
                    <a:pt x="166" y="64"/>
                  </a:lnTo>
                  <a:lnTo>
                    <a:pt x="238" y="56"/>
                  </a:lnTo>
                  <a:lnTo>
                    <a:pt x="314" y="46"/>
                  </a:lnTo>
                  <a:lnTo>
                    <a:pt x="390" y="34"/>
                  </a:lnTo>
                  <a:lnTo>
                    <a:pt x="518" y="10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6892925" y="4425950"/>
              <a:ext cx="730250" cy="908050"/>
            </a:xfrm>
            <a:custGeom>
              <a:avLst/>
              <a:gdLst/>
              <a:ahLst/>
              <a:cxnLst>
                <a:cxn ang="0">
                  <a:pos x="34" y="38"/>
                </a:cxn>
                <a:cxn ang="0">
                  <a:pos x="34" y="38"/>
                </a:cxn>
                <a:cxn ang="0">
                  <a:pos x="44" y="32"/>
                </a:cxn>
                <a:cxn ang="0">
                  <a:pos x="56" y="26"/>
                </a:cxn>
                <a:cxn ang="0">
                  <a:pos x="88" y="18"/>
                </a:cxn>
                <a:cxn ang="0">
                  <a:pos x="130" y="10"/>
                </a:cxn>
                <a:cxn ang="0">
                  <a:pos x="176" y="2"/>
                </a:cxn>
                <a:cxn ang="0">
                  <a:pos x="176" y="2"/>
                </a:cxn>
                <a:cxn ang="0">
                  <a:pos x="218" y="0"/>
                </a:cxn>
                <a:cxn ang="0">
                  <a:pos x="258" y="0"/>
                </a:cxn>
                <a:cxn ang="0">
                  <a:pos x="290" y="2"/>
                </a:cxn>
                <a:cxn ang="0">
                  <a:pos x="314" y="6"/>
                </a:cxn>
                <a:cxn ang="0">
                  <a:pos x="314" y="6"/>
                </a:cxn>
                <a:cxn ang="0">
                  <a:pos x="320" y="8"/>
                </a:cxn>
                <a:cxn ang="0">
                  <a:pos x="326" y="12"/>
                </a:cxn>
                <a:cxn ang="0">
                  <a:pos x="328" y="14"/>
                </a:cxn>
                <a:cxn ang="0">
                  <a:pos x="330" y="18"/>
                </a:cxn>
                <a:cxn ang="0">
                  <a:pos x="334" y="28"/>
                </a:cxn>
                <a:cxn ang="0">
                  <a:pos x="336" y="40"/>
                </a:cxn>
                <a:cxn ang="0">
                  <a:pos x="460" y="526"/>
                </a:cxn>
                <a:cxn ang="0">
                  <a:pos x="0" y="572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4" y="54"/>
                </a:cxn>
                <a:cxn ang="0">
                  <a:pos x="26" y="48"/>
                </a:cxn>
                <a:cxn ang="0">
                  <a:pos x="28" y="42"/>
                </a:cxn>
                <a:cxn ang="0">
                  <a:pos x="34" y="38"/>
                </a:cxn>
                <a:cxn ang="0">
                  <a:pos x="34" y="38"/>
                </a:cxn>
              </a:cxnLst>
              <a:rect l="0" t="0" r="r" b="b"/>
              <a:pathLst>
                <a:path w="460" h="572">
                  <a:moveTo>
                    <a:pt x="34" y="38"/>
                  </a:moveTo>
                  <a:lnTo>
                    <a:pt x="34" y="38"/>
                  </a:lnTo>
                  <a:lnTo>
                    <a:pt x="44" y="32"/>
                  </a:lnTo>
                  <a:lnTo>
                    <a:pt x="56" y="26"/>
                  </a:lnTo>
                  <a:lnTo>
                    <a:pt x="88" y="18"/>
                  </a:lnTo>
                  <a:lnTo>
                    <a:pt x="130" y="10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218" y="0"/>
                  </a:lnTo>
                  <a:lnTo>
                    <a:pt x="258" y="0"/>
                  </a:lnTo>
                  <a:lnTo>
                    <a:pt x="290" y="2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320" y="8"/>
                  </a:lnTo>
                  <a:lnTo>
                    <a:pt x="326" y="12"/>
                  </a:lnTo>
                  <a:lnTo>
                    <a:pt x="328" y="14"/>
                  </a:lnTo>
                  <a:lnTo>
                    <a:pt x="330" y="18"/>
                  </a:lnTo>
                  <a:lnTo>
                    <a:pt x="334" y="28"/>
                  </a:lnTo>
                  <a:lnTo>
                    <a:pt x="336" y="40"/>
                  </a:lnTo>
                  <a:lnTo>
                    <a:pt x="460" y="526"/>
                  </a:lnTo>
                  <a:lnTo>
                    <a:pt x="0" y="57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54"/>
                  </a:lnTo>
                  <a:lnTo>
                    <a:pt x="26" y="48"/>
                  </a:lnTo>
                  <a:lnTo>
                    <a:pt x="28" y="42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7124700" y="4425950"/>
              <a:ext cx="498475" cy="85090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72" y="0"/>
                </a:cxn>
                <a:cxn ang="0">
                  <a:pos x="112" y="0"/>
                </a:cxn>
                <a:cxn ang="0">
                  <a:pos x="144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74" y="8"/>
                </a:cxn>
                <a:cxn ang="0">
                  <a:pos x="180" y="12"/>
                </a:cxn>
                <a:cxn ang="0">
                  <a:pos x="182" y="14"/>
                </a:cxn>
                <a:cxn ang="0">
                  <a:pos x="184" y="18"/>
                </a:cxn>
                <a:cxn ang="0">
                  <a:pos x="188" y="28"/>
                </a:cxn>
                <a:cxn ang="0">
                  <a:pos x="190" y="40"/>
                </a:cxn>
                <a:cxn ang="0">
                  <a:pos x="314" y="526"/>
                </a:cxn>
                <a:cxn ang="0">
                  <a:pos x="222" y="536"/>
                </a:cxn>
                <a:cxn ang="0">
                  <a:pos x="222" y="536"/>
                </a:cxn>
                <a:cxn ang="0">
                  <a:pos x="170" y="512"/>
                </a:cxn>
                <a:cxn ang="0">
                  <a:pos x="150" y="502"/>
                </a:cxn>
                <a:cxn ang="0">
                  <a:pos x="150" y="502"/>
                </a:cxn>
                <a:cxn ang="0">
                  <a:pos x="152" y="494"/>
                </a:cxn>
                <a:cxn ang="0">
                  <a:pos x="154" y="480"/>
                </a:cxn>
                <a:cxn ang="0">
                  <a:pos x="152" y="460"/>
                </a:cxn>
                <a:cxn ang="0">
                  <a:pos x="150" y="428"/>
                </a:cxn>
                <a:cxn ang="0">
                  <a:pos x="144" y="382"/>
                </a:cxn>
                <a:cxn ang="0">
                  <a:pos x="134" y="324"/>
                </a:cxn>
                <a:cxn ang="0">
                  <a:pos x="118" y="248"/>
                </a:cxn>
                <a:cxn ang="0">
                  <a:pos x="118" y="248"/>
                </a:cxn>
                <a:cxn ang="0">
                  <a:pos x="106" y="196"/>
                </a:cxn>
                <a:cxn ang="0">
                  <a:pos x="90" y="150"/>
                </a:cxn>
                <a:cxn ang="0">
                  <a:pos x="74" y="112"/>
                </a:cxn>
                <a:cxn ang="0">
                  <a:pos x="58" y="82"/>
                </a:cxn>
                <a:cxn ang="0">
                  <a:pos x="42" y="56"/>
                </a:cxn>
                <a:cxn ang="0">
                  <a:pos x="26" y="34"/>
                </a:cxn>
                <a:cxn ang="0">
                  <a:pos x="12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14" h="536">
                  <a:moveTo>
                    <a:pt x="0" y="6"/>
                  </a:moveTo>
                  <a:lnTo>
                    <a:pt x="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72" y="0"/>
                  </a:lnTo>
                  <a:lnTo>
                    <a:pt x="112" y="0"/>
                  </a:lnTo>
                  <a:lnTo>
                    <a:pt x="144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74" y="8"/>
                  </a:lnTo>
                  <a:lnTo>
                    <a:pt x="180" y="12"/>
                  </a:lnTo>
                  <a:lnTo>
                    <a:pt x="182" y="14"/>
                  </a:lnTo>
                  <a:lnTo>
                    <a:pt x="184" y="18"/>
                  </a:lnTo>
                  <a:lnTo>
                    <a:pt x="188" y="28"/>
                  </a:lnTo>
                  <a:lnTo>
                    <a:pt x="190" y="40"/>
                  </a:lnTo>
                  <a:lnTo>
                    <a:pt x="314" y="526"/>
                  </a:lnTo>
                  <a:lnTo>
                    <a:pt x="222" y="536"/>
                  </a:lnTo>
                  <a:lnTo>
                    <a:pt x="222" y="536"/>
                  </a:lnTo>
                  <a:lnTo>
                    <a:pt x="170" y="512"/>
                  </a:lnTo>
                  <a:lnTo>
                    <a:pt x="150" y="502"/>
                  </a:lnTo>
                  <a:lnTo>
                    <a:pt x="150" y="502"/>
                  </a:lnTo>
                  <a:lnTo>
                    <a:pt x="152" y="494"/>
                  </a:lnTo>
                  <a:lnTo>
                    <a:pt x="154" y="480"/>
                  </a:lnTo>
                  <a:lnTo>
                    <a:pt x="152" y="460"/>
                  </a:lnTo>
                  <a:lnTo>
                    <a:pt x="150" y="428"/>
                  </a:lnTo>
                  <a:lnTo>
                    <a:pt x="144" y="382"/>
                  </a:lnTo>
                  <a:lnTo>
                    <a:pt x="134" y="324"/>
                  </a:lnTo>
                  <a:lnTo>
                    <a:pt x="118" y="248"/>
                  </a:lnTo>
                  <a:lnTo>
                    <a:pt x="118" y="248"/>
                  </a:lnTo>
                  <a:lnTo>
                    <a:pt x="106" y="196"/>
                  </a:lnTo>
                  <a:lnTo>
                    <a:pt x="90" y="150"/>
                  </a:lnTo>
                  <a:lnTo>
                    <a:pt x="74" y="112"/>
                  </a:lnTo>
                  <a:lnTo>
                    <a:pt x="58" y="82"/>
                  </a:lnTo>
                  <a:lnTo>
                    <a:pt x="42" y="56"/>
                  </a:lnTo>
                  <a:lnTo>
                    <a:pt x="26" y="34"/>
                  </a:lnTo>
                  <a:lnTo>
                    <a:pt x="12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6892925" y="4987925"/>
              <a:ext cx="717550" cy="311150"/>
            </a:xfrm>
            <a:custGeom>
              <a:avLst/>
              <a:gdLst/>
              <a:ahLst/>
              <a:cxnLst>
                <a:cxn ang="0">
                  <a:pos x="418" y="10"/>
                </a:cxn>
                <a:cxn ang="0">
                  <a:pos x="452" y="138"/>
                </a:cxn>
                <a:cxn ang="0">
                  <a:pos x="452" y="150"/>
                </a:cxn>
                <a:cxn ang="0">
                  <a:pos x="452" y="150"/>
                </a:cxn>
                <a:cxn ang="0">
                  <a:pos x="434" y="146"/>
                </a:cxn>
                <a:cxn ang="0">
                  <a:pos x="410" y="144"/>
                </a:cxn>
                <a:cxn ang="0">
                  <a:pos x="358" y="142"/>
                </a:cxn>
                <a:cxn ang="0">
                  <a:pos x="296" y="142"/>
                </a:cxn>
                <a:cxn ang="0">
                  <a:pos x="228" y="148"/>
                </a:cxn>
                <a:cxn ang="0">
                  <a:pos x="228" y="148"/>
                </a:cxn>
                <a:cxn ang="0">
                  <a:pos x="156" y="156"/>
                </a:cxn>
                <a:cxn ang="0">
                  <a:pos x="94" y="168"/>
                </a:cxn>
                <a:cxn ang="0">
                  <a:pos x="40" y="182"/>
                </a:cxn>
                <a:cxn ang="0">
                  <a:pos x="18" y="190"/>
                </a:cxn>
                <a:cxn ang="0">
                  <a:pos x="0" y="196"/>
                </a:cxn>
                <a:cxn ang="0">
                  <a:pos x="8" y="50"/>
                </a:cxn>
                <a:cxn ang="0">
                  <a:pos x="8" y="50"/>
                </a:cxn>
                <a:cxn ang="0">
                  <a:pos x="24" y="44"/>
                </a:cxn>
                <a:cxn ang="0">
                  <a:pos x="42" y="36"/>
                </a:cxn>
                <a:cxn ang="0">
                  <a:pos x="90" y="24"/>
                </a:cxn>
                <a:cxn ang="0">
                  <a:pos x="146" y="14"/>
                </a:cxn>
                <a:cxn ang="0">
                  <a:pos x="212" y="6"/>
                </a:cxn>
                <a:cxn ang="0">
                  <a:pos x="212" y="6"/>
                </a:cxn>
                <a:cxn ang="0">
                  <a:pos x="276" y="0"/>
                </a:cxn>
                <a:cxn ang="0">
                  <a:pos x="334" y="0"/>
                </a:cxn>
                <a:cxn ang="0">
                  <a:pos x="382" y="4"/>
                </a:cxn>
                <a:cxn ang="0">
                  <a:pos x="402" y="6"/>
                </a:cxn>
                <a:cxn ang="0">
                  <a:pos x="418" y="10"/>
                </a:cxn>
                <a:cxn ang="0">
                  <a:pos x="418" y="10"/>
                </a:cxn>
              </a:cxnLst>
              <a:rect l="0" t="0" r="r" b="b"/>
              <a:pathLst>
                <a:path w="452" h="196">
                  <a:moveTo>
                    <a:pt x="418" y="10"/>
                  </a:moveTo>
                  <a:lnTo>
                    <a:pt x="452" y="138"/>
                  </a:lnTo>
                  <a:lnTo>
                    <a:pt x="452" y="150"/>
                  </a:lnTo>
                  <a:lnTo>
                    <a:pt x="452" y="150"/>
                  </a:lnTo>
                  <a:lnTo>
                    <a:pt x="434" y="146"/>
                  </a:lnTo>
                  <a:lnTo>
                    <a:pt x="410" y="144"/>
                  </a:lnTo>
                  <a:lnTo>
                    <a:pt x="358" y="142"/>
                  </a:lnTo>
                  <a:lnTo>
                    <a:pt x="296" y="142"/>
                  </a:lnTo>
                  <a:lnTo>
                    <a:pt x="228" y="148"/>
                  </a:lnTo>
                  <a:lnTo>
                    <a:pt x="228" y="148"/>
                  </a:lnTo>
                  <a:lnTo>
                    <a:pt x="156" y="156"/>
                  </a:lnTo>
                  <a:lnTo>
                    <a:pt x="94" y="168"/>
                  </a:lnTo>
                  <a:lnTo>
                    <a:pt x="40" y="182"/>
                  </a:lnTo>
                  <a:lnTo>
                    <a:pt x="18" y="190"/>
                  </a:lnTo>
                  <a:lnTo>
                    <a:pt x="0" y="196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24" y="44"/>
                  </a:lnTo>
                  <a:lnTo>
                    <a:pt x="42" y="36"/>
                  </a:lnTo>
                  <a:lnTo>
                    <a:pt x="90" y="24"/>
                  </a:lnTo>
                  <a:lnTo>
                    <a:pt x="146" y="14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76" y="0"/>
                  </a:lnTo>
                  <a:lnTo>
                    <a:pt x="334" y="0"/>
                  </a:lnTo>
                  <a:lnTo>
                    <a:pt x="382" y="4"/>
                  </a:lnTo>
                  <a:lnTo>
                    <a:pt x="402" y="6"/>
                  </a:lnTo>
                  <a:lnTo>
                    <a:pt x="418" y="10"/>
                  </a:lnTo>
                  <a:lnTo>
                    <a:pt x="418" y="10"/>
                  </a:lnTo>
                  <a:close/>
                </a:path>
              </a:pathLst>
            </a:custGeom>
            <a:solidFill>
              <a:srgbClr val="973E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6330950" y="5203825"/>
              <a:ext cx="1797050" cy="301625"/>
            </a:xfrm>
            <a:custGeom>
              <a:avLst/>
              <a:gdLst/>
              <a:ahLst/>
              <a:cxnLst>
                <a:cxn ang="0">
                  <a:pos x="24" y="154"/>
                </a:cxn>
                <a:cxn ang="0">
                  <a:pos x="24" y="154"/>
                </a:cxn>
                <a:cxn ang="0">
                  <a:pos x="138" y="114"/>
                </a:cxn>
                <a:cxn ang="0">
                  <a:pos x="222" y="88"/>
                </a:cxn>
                <a:cxn ang="0">
                  <a:pos x="320" y="60"/>
                </a:cxn>
                <a:cxn ang="0">
                  <a:pos x="374" y="46"/>
                </a:cxn>
                <a:cxn ang="0">
                  <a:pos x="428" y="34"/>
                </a:cxn>
                <a:cxn ang="0">
                  <a:pos x="484" y="24"/>
                </a:cxn>
                <a:cxn ang="0">
                  <a:pos x="542" y="14"/>
                </a:cxn>
                <a:cxn ang="0">
                  <a:pos x="602" y="6"/>
                </a:cxn>
                <a:cxn ang="0">
                  <a:pos x="660" y="2"/>
                </a:cxn>
                <a:cxn ang="0">
                  <a:pos x="720" y="0"/>
                </a:cxn>
                <a:cxn ang="0">
                  <a:pos x="780" y="0"/>
                </a:cxn>
                <a:cxn ang="0">
                  <a:pos x="780" y="0"/>
                </a:cxn>
                <a:cxn ang="0">
                  <a:pos x="910" y="6"/>
                </a:cxn>
                <a:cxn ang="0">
                  <a:pos x="1012" y="12"/>
                </a:cxn>
                <a:cxn ang="0">
                  <a:pos x="1132" y="22"/>
                </a:cxn>
                <a:cxn ang="0">
                  <a:pos x="1130" y="20"/>
                </a:cxn>
                <a:cxn ang="0">
                  <a:pos x="1130" y="20"/>
                </a:cxn>
                <a:cxn ang="0">
                  <a:pos x="1064" y="28"/>
                </a:cxn>
                <a:cxn ang="0">
                  <a:pos x="1000" y="40"/>
                </a:cxn>
                <a:cxn ang="0">
                  <a:pos x="872" y="66"/>
                </a:cxn>
                <a:cxn ang="0">
                  <a:pos x="742" y="96"/>
                </a:cxn>
                <a:cxn ang="0">
                  <a:pos x="614" y="122"/>
                </a:cxn>
                <a:cxn ang="0">
                  <a:pos x="614" y="122"/>
                </a:cxn>
                <a:cxn ang="0">
                  <a:pos x="530" y="140"/>
                </a:cxn>
                <a:cxn ang="0">
                  <a:pos x="450" y="156"/>
                </a:cxn>
                <a:cxn ang="0">
                  <a:pos x="378" y="168"/>
                </a:cxn>
                <a:cxn ang="0">
                  <a:pos x="312" y="178"/>
                </a:cxn>
                <a:cxn ang="0">
                  <a:pos x="250" y="184"/>
                </a:cxn>
                <a:cxn ang="0">
                  <a:pos x="196" y="188"/>
                </a:cxn>
                <a:cxn ang="0">
                  <a:pos x="148" y="190"/>
                </a:cxn>
                <a:cxn ang="0">
                  <a:pos x="108" y="190"/>
                </a:cxn>
                <a:cxn ang="0">
                  <a:pos x="72" y="190"/>
                </a:cxn>
                <a:cxn ang="0">
                  <a:pos x="44" y="186"/>
                </a:cxn>
                <a:cxn ang="0">
                  <a:pos x="24" y="182"/>
                </a:cxn>
                <a:cxn ang="0">
                  <a:pos x="8" y="178"/>
                </a:cxn>
                <a:cxn ang="0">
                  <a:pos x="4" y="174"/>
                </a:cxn>
                <a:cxn ang="0">
                  <a:pos x="2" y="172"/>
                </a:cxn>
                <a:cxn ang="0">
                  <a:pos x="0" y="168"/>
                </a:cxn>
                <a:cxn ang="0">
                  <a:pos x="2" y="166"/>
                </a:cxn>
                <a:cxn ang="0">
                  <a:pos x="8" y="160"/>
                </a:cxn>
                <a:cxn ang="0">
                  <a:pos x="24" y="154"/>
                </a:cxn>
                <a:cxn ang="0">
                  <a:pos x="24" y="154"/>
                </a:cxn>
              </a:cxnLst>
              <a:rect l="0" t="0" r="r" b="b"/>
              <a:pathLst>
                <a:path w="1132" h="190">
                  <a:moveTo>
                    <a:pt x="24" y="154"/>
                  </a:moveTo>
                  <a:lnTo>
                    <a:pt x="24" y="154"/>
                  </a:lnTo>
                  <a:lnTo>
                    <a:pt x="138" y="114"/>
                  </a:lnTo>
                  <a:lnTo>
                    <a:pt x="222" y="88"/>
                  </a:lnTo>
                  <a:lnTo>
                    <a:pt x="320" y="60"/>
                  </a:lnTo>
                  <a:lnTo>
                    <a:pt x="374" y="46"/>
                  </a:lnTo>
                  <a:lnTo>
                    <a:pt x="428" y="34"/>
                  </a:lnTo>
                  <a:lnTo>
                    <a:pt x="484" y="24"/>
                  </a:lnTo>
                  <a:lnTo>
                    <a:pt x="542" y="14"/>
                  </a:lnTo>
                  <a:lnTo>
                    <a:pt x="602" y="6"/>
                  </a:lnTo>
                  <a:lnTo>
                    <a:pt x="660" y="2"/>
                  </a:lnTo>
                  <a:lnTo>
                    <a:pt x="720" y="0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910" y="6"/>
                  </a:lnTo>
                  <a:lnTo>
                    <a:pt x="1012" y="12"/>
                  </a:lnTo>
                  <a:lnTo>
                    <a:pt x="1132" y="22"/>
                  </a:lnTo>
                  <a:lnTo>
                    <a:pt x="1130" y="20"/>
                  </a:lnTo>
                  <a:lnTo>
                    <a:pt x="1130" y="20"/>
                  </a:lnTo>
                  <a:lnTo>
                    <a:pt x="1064" y="28"/>
                  </a:lnTo>
                  <a:lnTo>
                    <a:pt x="1000" y="40"/>
                  </a:lnTo>
                  <a:lnTo>
                    <a:pt x="872" y="66"/>
                  </a:lnTo>
                  <a:lnTo>
                    <a:pt x="742" y="96"/>
                  </a:lnTo>
                  <a:lnTo>
                    <a:pt x="614" y="122"/>
                  </a:lnTo>
                  <a:lnTo>
                    <a:pt x="614" y="122"/>
                  </a:lnTo>
                  <a:lnTo>
                    <a:pt x="530" y="140"/>
                  </a:lnTo>
                  <a:lnTo>
                    <a:pt x="450" y="156"/>
                  </a:lnTo>
                  <a:lnTo>
                    <a:pt x="378" y="168"/>
                  </a:lnTo>
                  <a:lnTo>
                    <a:pt x="312" y="178"/>
                  </a:lnTo>
                  <a:lnTo>
                    <a:pt x="250" y="184"/>
                  </a:lnTo>
                  <a:lnTo>
                    <a:pt x="196" y="188"/>
                  </a:lnTo>
                  <a:lnTo>
                    <a:pt x="148" y="190"/>
                  </a:lnTo>
                  <a:lnTo>
                    <a:pt x="108" y="190"/>
                  </a:lnTo>
                  <a:lnTo>
                    <a:pt x="72" y="190"/>
                  </a:lnTo>
                  <a:lnTo>
                    <a:pt x="44" y="186"/>
                  </a:lnTo>
                  <a:lnTo>
                    <a:pt x="24" y="182"/>
                  </a:lnTo>
                  <a:lnTo>
                    <a:pt x="8" y="178"/>
                  </a:lnTo>
                  <a:lnTo>
                    <a:pt x="4" y="174"/>
                  </a:lnTo>
                  <a:lnTo>
                    <a:pt x="2" y="172"/>
                  </a:lnTo>
                  <a:lnTo>
                    <a:pt x="0" y="168"/>
                  </a:lnTo>
                  <a:lnTo>
                    <a:pt x="2" y="166"/>
                  </a:lnTo>
                  <a:lnTo>
                    <a:pt x="8" y="160"/>
                  </a:lnTo>
                  <a:lnTo>
                    <a:pt x="24" y="154"/>
                  </a:lnTo>
                  <a:lnTo>
                    <a:pt x="24" y="154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6438900" y="5394325"/>
              <a:ext cx="838200" cy="111125"/>
            </a:xfrm>
            <a:custGeom>
              <a:avLst/>
              <a:gdLst/>
              <a:ahLst/>
              <a:cxnLst>
                <a:cxn ang="0">
                  <a:pos x="528" y="6"/>
                </a:cxn>
                <a:cxn ang="0">
                  <a:pos x="528" y="6"/>
                </a:cxn>
                <a:cxn ang="0">
                  <a:pos x="436" y="26"/>
                </a:cxn>
                <a:cxn ang="0">
                  <a:pos x="350" y="42"/>
                </a:cxn>
                <a:cxn ang="0">
                  <a:pos x="272" y="54"/>
                </a:cxn>
                <a:cxn ang="0">
                  <a:pos x="202" y="62"/>
                </a:cxn>
                <a:cxn ang="0">
                  <a:pos x="138" y="68"/>
                </a:cxn>
                <a:cxn ang="0">
                  <a:pos x="84" y="70"/>
                </a:cxn>
                <a:cxn ang="0">
                  <a:pos x="38" y="7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22" y="60"/>
                </a:cxn>
                <a:cxn ang="0">
                  <a:pos x="48" y="50"/>
                </a:cxn>
                <a:cxn ang="0">
                  <a:pos x="78" y="42"/>
                </a:cxn>
                <a:cxn ang="0">
                  <a:pos x="112" y="32"/>
                </a:cxn>
                <a:cxn ang="0">
                  <a:pos x="150" y="26"/>
                </a:cxn>
                <a:cxn ang="0">
                  <a:pos x="190" y="18"/>
                </a:cxn>
                <a:cxn ang="0">
                  <a:pos x="232" y="12"/>
                </a:cxn>
                <a:cxn ang="0">
                  <a:pos x="278" y="6"/>
                </a:cxn>
                <a:cxn ang="0">
                  <a:pos x="278" y="6"/>
                </a:cxn>
                <a:cxn ang="0">
                  <a:pos x="350" y="2"/>
                </a:cxn>
                <a:cxn ang="0">
                  <a:pos x="418" y="0"/>
                </a:cxn>
                <a:cxn ang="0">
                  <a:pos x="478" y="2"/>
                </a:cxn>
                <a:cxn ang="0">
                  <a:pos x="528" y="6"/>
                </a:cxn>
                <a:cxn ang="0">
                  <a:pos x="528" y="6"/>
                </a:cxn>
              </a:cxnLst>
              <a:rect l="0" t="0" r="r" b="b"/>
              <a:pathLst>
                <a:path w="528" h="70">
                  <a:moveTo>
                    <a:pt x="528" y="6"/>
                  </a:moveTo>
                  <a:lnTo>
                    <a:pt x="528" y="6"/>
                  </a:lnTo>
                  <a:lnTo>
                    <a:pt x="436" y="26"/>
                  </a:lnTo>
                  <a:lnTo>
                    <a:pt x="350" y="42"/>
                  </a:lnTo>
                  <a:lnTo>
                    <a:pt x="272" y="54"/>
                  </a:lnTo>
                  <a:lnTo>
                    <a:pt x="202" y="62"/>
                  </a:lnTo>
                  <a:lnTo>
                    <a:pt x="138" y="68"/>
                  </a:lnTo>
                  <a:lnTo>
                    <a:pt x="84" y="70"/>
                  </a:lnTo>
                  <a:lnTo>
                    <a:pt x="38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2" y="60"/>
                  </a:lnTo>
                  <a:lnTo>
                    <a:pt x="48" y="50"/>
                  </a:lnTo>
                  <a:lnTo>
                    <a:pt x="78" y="42"/>
                  </a:lnTo>
                  <a:lnTo>
                    <a:pt x="112" y="32"/>
                  </a:lnTo>
                  <a:lnTo>
                    <a:pt x="150" y="26"/>
                  </a:lnTo>
                  <a:lnTo>
                    <a:pt x="190" y="18"/>
                  </a:lnTo>
                  <a:lnTo>
                    <a:pt x="232" y="12"/>
                  </a:lnTo>
                  <a:lnTo>
                    <a:pt x="278" y="6"/>
                  </a:lnTo>
                  <a:lnTo>
                    <a:pt x="278" y="6"/>
                  </a:lnTo>
                  <a:lnTo>
                    <a:pt x="350" y="2"/>
                  </a:lnTo>
                  <a:lnTo>
                    <a:pt x="418" y="0"/>
                  </a:lnTo>
                  <a:lnTo>
                    <a:pt x="478" y="2"/>
                  </a:lnTo>
                  <a:lnTo>
                    <a:pt x="528" y="6"/>
                  </a:lnTo>
                  <a:lnTo>
                    <a:pt x="528" y="6"/>
                  </a:lnTo>
                  <a:close/>
                </a:path>
              </a:pathLst>
            </a:custGeom>
            <a:solidFill>
              <a:srgbClr val="4A4A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7362825" y="5203825"/>
              <a:ext cx="815975" cy="13017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66" y="0"/>
                </a:cxn>
                <a:cxn ang="0">
                  <a:pos x="130" y="0"/>
                </a:cxn>
                <a:cxn ang="0">
                  <a:pos x="130" y="0"/>
                </a:cxn>
                <a:cxn ang="0">
                  <a:pos x="336" y="8"/>
                </a:cxn>
                <a:cxn ang="0">
                  <a:pos x="406" y="12"/>
                </a:cxn>
                <a:cxn ang="0">
                  <a:pos x="458" y="16"/>
                </a:cxn>
                <a:cxn ang="0">
                  <a:pos x="458" y="16"/>
                </a:cxn>
                <a:cxn ang="0">
                  <a:pos x="502" y="22"/>
                </a:cxn>
                <a:cxn ang="0">
                  <a:pos x="514" y="24"/>
                </a:cxn>
                <a:cxn ang="0">
                  <a:pos x="456" y="28"/>
                </a:cxn>
                <a:cxn ang="0">
                  <a:pos x="456" y="28"/>
                </a:cxn>
                <a:cxn ang="0">
                  <a:pos x="418" y="32"/>
                </a:cxn>
                <a:cxn ang="0">
                  <a:pos x="372" y="38"/>
                </a:cxn>
                <a:cxn ang="0">
                  <a:pos x="372" y="38"/>
                </a:cxn>
                <a:cxn ang="0">
                  <a:pos x="160" y="82"/>
                </a:cxn>
                <a:cxn ang="0">
                  <a:pos x="160" y="82"/>
                </a:cxn>
                <a:cxn ang="0">
                  <a:pos x="100" y="56"/>
                </a:cxn>
                <a:cxn ang="0">
                  <a:pos x="48" y="3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514" h="82">
                  <a:moveTo>
                    <a:pt x="2" y="2"/>
                  </a:moveTo>
                  <a:lnTo>
                    <a:pt x="2" y="2"/>
                  </a:lnTo>
                  <a:lnTo>
                    <a:pt x="66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336" y="8"/>
                  </a:lnTo>
                  <a:lnTo>
                    <a:pt x="406" y="12"/>
                  </a:lnTo>
                  <a:lnTo>
                    <a:pt x="458" y="16"/>
                  </a:lnTo>
                  <a:lnTo>
                    <a:pt x="458" y="16"/>
                  </a:lnTo>
                  <a:lnTo>
                    <a:pt x="502" y="22"/>
                  </a:lnTo>
                  <a:lnTo>
                    <a:pt x="514" y="24"/>
                  </a:lnTo>
                  <a:lnTo>
                    <a:pt x="456" y="28"/>
                  </a:lnTo>
                  <a:lnTo>
                    <a:pt x="456" y="28"/>
                  </a:lnTo>
                  <a:lnTo>
                    <a:pt x="418" y="32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160" y="82"/>
                  </a:lnTo>
                  <a:lnTo>
                    <a:pt x="160" y="82"/>
                  </a:lnTo>
                  <a:lnTo>
                    <a:pt x="100" y="56"/>
                  </a:lnTo>
                  <a:lnTo>
                    <a:pt x="48" y="3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7067550" y="4946650"/>
              <a:ext cx="368300" cy="304800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0" y="164"/>
                </a:cxn>
                <a:cxn ang="0">
                  <a:pos x="10" y="164"/>
                </a:cxn>
                <a:cxn ang="0">
                  <a:pos x="14" y="176"/>
                </a:cxn>
                <a:cxn ang="0">
                  <a:pos x="22" y="184"/>
                </a:cxn>
                <a:cxn ang="0">
                  <a:pos x="32" y="190"/>
                </a:cxn>
                <a:cxn ang="0">
                  <a:pos x="42" y="192"/>
                </a:cxn>
                <a:cxn ang="0">
                  <a:pos x="206" y="176"/>
                </a:cxn>
                <a:cxn ang="0">
                  <a:pos x="206" y="176"/>
                </a:cxn>
                <a:cxn ang="0">
                  <a:pos x="212" y="174"/>
                </a:cxn>
                <a:cxn ang="0">
                  <a:pos x="218" y="172"/>
                </a:cxn>
                <a:cxn ang="0">
                  <a:pos x="226" y="166"/>
                </a:cxn>
                <a:cxn ang="0">
                  <a:pos x="232" y="156"/>
                </a:cxn>
                <a:cxn ang="0">
                  <a:pos x="232" y="144"/>
                </a:cxn>
                <a:cxn ang="0">
                  <a:pos x="222" y="26"/>
                </a:cxn>
                <a:cxn ang="0">
                  <a:pos x="222" y="26"/>
                </a:cxn>
                <a:cxn ang="0">
                  <a:pos x="220" y="20"/>
                </a:cxn>
                <a:cxn ang="0">
                  <a:pos x="218" y="14"/>
                </a:cxn>
                <a:cxn ang="0">
                  <a:pos x="212" y="6"/>
                </a:cxn>
                <a:cxn ang="0">
                  <a:pos x="202" y="0"/>
                </a:cxn>
                <a:cxn ang="0">
                  <a:pos x="196" y="0"/>
                </a:cxn>
                <a:cxn ang="0">
                  <a:pos x="190" y="0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0" y="16"/>
                </a:cxn>
                <a:cxn ang="0">
                  <a:pos x="14" y="18"/>
                </a:cxn>
                <a:cxn ang="0">
                  <a:pos x="6" y="24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0" y="46"/>
                </a:cxn>
              </a:cxnLst>
              <a:rect l="0" t="0" r="r" b="b"/>
              <a:pathLst>
                <a:path w="232" h="192">
                  <a:moveTo>
                    <a:pt x="0" y="46"/>
                  </a:moveTo>
                  <a:lnTo>
                    <a:pt x="10" y="164"/>
                  </a:lnTo>
                  <a:lnTo>
                    <a:pt x="10" y="164"/>
                  </a:lnTo>
                  <a:lnTo>
                    <a:pt x="14" y="176"/>
                  </a:lnTo>
                  <a:lnTo>
                    <a:pt x="22" y="184"/>
                  </a:lnTo>
                  <a:lnTo>
                    <a:pt x="32" y="190"/>
                  </a:lnTo>
                  <a:lnTo>
                    <a:pt x="42" y="192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12" y="174"/>
                  </a:lnTo>
                  <a:lnTo>
                    <a:pt x="218" y="172"/>
                  </a:lnTo>
                  <a:lnTo>
                    <a:pt x="226" y="166"/>
                  </a:lnTo>
                  <a:lnTo>
                    <a:pt x="232" y="156"/>
                  </a:lnTo>
                  <a:lnTo>
                    <a:pt x="232" y="144"/>
                  </a:lnTo>
                  <a:lnTo>
                    <a:pt x="222" y="26"/>
                  </a:lnTo>
                  <a:lnTo>
                    <a:pt x="222" y="26"/>
                  </a:lnTo>
                  <a:lnTo>
                    <a:pt x="220" y="20"/>
                  </a:lnTo>
                  <a:lnTo>
                    <a:pt x="218" y="14"/>
                  </a:lnTo>
                  <a:lnTo>
                    <a:pt x="212" y="6"/>
                  </a:lnTo>
                  <a:lnTo>
                    <a:pt x="202" y="0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0" y="16"/>
                  </a:lnTo>
                  <a:lnTo>
                    <a:pt x="14" y="18"/>
                  </a:lnTo>
                  <a:lnTo>
                    <a:pt x="6" y="2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15" name="Picture 9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05650" y="4991100"/>
              <a:ext cx="2952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7140575" y="5026025"/>
              <a:ext cx="222250" cy="1460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92"/>
                </a:cxn>
                <a:cxn ang="0">
                  <a:pos x="140" y="80"/>
                </a:cxn>
                <a:cxn ang="0">
                  <a:pos x="132" y="0"/>
                </a:cxn>
                <a:cxn ang="0">
                  <a:pos x="0" y="12"/>
                </a:cxn>
              </a:cxnLst>
              <a:rect l="0" t="0" r="r" b="b"/>
              <a:pathLst>
                <a:path w="140" h="92">
                  <a:moveTo>
                    <a:pt x="0" y="12"/>
                  </a:moveTo>
                  <a:lnTo>
                    <a:pt x="8" y="92"/>
                  </a:lnTo>
                  <a:lnTo>
                    <a:pt x="140" y="80"/>
                  </a:lnTo>
                  <a:lnTo>
                    <a:pt x="13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01B1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7096125" y="5010150"/>
              <a:ext cx="311150" cy="222250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0" y="78"/>
                </a:cxn>
                <a:cxn ang="0">
                  <a:pos x="0" y="88"/>
                </a:cxn>
                <a:cxn ang="0">
                  <a:pos x="2" y="108"/>
                </a:cxn>
                <a:cxn ang="0">
                  <a:pos x="2" y="120"/>
                </a:cxn>
                <a:cxn ang="0">
                  <a:pos x="6" y="130"/>
                </a:cxn>
                <a:cxn ang="0">
                  <a:pos x="12" y="138"/>
                </a:cxn>
                <a:cxn ang="0">
                  <a:pos x="18" y="140"/>
                </a:cxn>
                <a:cxn ang="0">
                  <a:pos x="22" y="140"/>
                </a:cxn>
                <a:cxn ang="0">
                  <a:pos x="22" y="140"/>
                </a:cxn>
                <a:cxn ang="0">
                  <a:pos x="38" y="140"/>
                </a:cxn>
                <a:cxn ang="0">
                  <a:pos x="62" y="138"/>
                </a:cxn>
                <a:cxn ang="0">
                  <a:pos x="120" y="128"/>
                </a:cxn>
                <a:cxn ang="0">
                  <a:pos x="196" y="114"/>
                </a:cxn>
                <a:cxn ang="0">
                  <a:pos x="196" y="114"/>
                </a:cxn>
                <a:cxn ang="0">
                  <a:pos x="122" y="120"/>
                </a:cxn>
                <a:cxn ang="0">
                  <a:pos x="68" y="124"/>
                </a:cxn>
                <a:cxn ang="0">
                  <a:pos x="38" y="126"/>
                </a:cxn>
                <a:cxn ang="0">
                  <a:pos x="38" y="126"/>
                </a:cxn>
                <a:cxn ang="0">
                  <a:pos x="28" y="126"/>
                </a:cxn>
                <a:cxn ang="0">
                  <a:pos x="24" y="126"/>
                </a:cxn>
                <a:cxn ang="0">
                  <a:pos x="22" y="124"/>
                </a:cxn>
                <a:cxn ang="0">
                  <a:pos x="18" y="120"/>
                </a:cxn>
                <a:cxn ang="0">
                  <a:pos x="16" y="114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8" y="54"/>
                </a:cxn>
                <a:cxn ang="0">
                  <a:pos x="4" y="2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78"/>
                </a:cxn>
                <a:cxn ang="0">
                  <a:pos x="0" y="78"/>
                </a:cxn>
              </a:cxnLst>
              <a:rect l="0" t="0" r="r" b="b"/>
              <a:pathLst>
                <a:path w="196" h="140">
                  <a:moveTo>
                    <a:pt x="0" y="78"/>
                  </a:moveTo>
                  <a:lnTo>
                    <a:pt x="0" y="78"/>
                  </a:lnTo>
                  <a:lnTo>
                    <a:pt x="0" y="88"/>
                  </a:lnTo>
                  <a:lnTo>
                    <a:pt x="2" y="108"/>
                  </a:lnTo>
                  <a:lnTo>
                    <a:pt x="2" y="120"/>
                  </a:lnTo>
                  <a:lnTo>
                    <a:pt x="6" y="130"/>
                  </a:lnTo>
                  <a:lnTo>
                    <a:pt x="12" y="138"/>
                  </a:lnTo>
                  <a:lnTo>
                    <a:pt x="18" y="14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38" y="140"/>
                  </a:lnTo>
                  <a:lnTo>
                    <a:pt x="62" y="138"/>
                  </a:lnTo>
                  <a:lnTo>
                    <a:pt x="120" y="128"/>
                  </a:lnTo>
                  <a:lnTo>
                    <a:pt x="196" y="114"/>
                  </a:lnTo>
                  <a:lnTo>
                    <a:pt x="196" y="114"/>
                  </a:lnTo>
                  <a:lnTo>
                    <a:pt x="122" y="120"/>
                  </a:lnTo>
                  <a:lnTo>
                    <a:pt x="68" y="124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28" y="126"/>
                  </a:lnTo>
                  <a:lnTo>
                    <a:pt x="24" y="126"/>
                  </a:lnTo>
                  <a:lnTo>
                    <a:pt x="22" y="124"/>
                  </a:lnTo>
                  <a:lnTo>
                    <a:pt x="18" y="120"/>
                  </a:lnTo>
                  <a:lnTo>
                    <a:pt x="16" y="114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8" y="54"/>
                  </a:lnTo>
                  <a:lnTo>
                    <a:pt x="4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7102475" y="5140325"/>
              <a:ext cx="88900" cy="9207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4" y="30"/>
                </a:cxn>
                <a:cxn ang="0">
                  <a:pos x="20" y="58"/>
                </a:cxn>
                <a:cxn ang="0">
                  <a:pos x="30" y="32"/>
                </a:cxn>
                <a:cxn ang="0">
                  <a:pos x="56" y="38"/>
                </a:cxn>
                <a:cxn ang="0">
                  <a:pos x="32" y="26"/>
                </a:cxn>
                <a:cxn ang="0">
                  <a:pos x="38" y="0"/>
                </a:cxn>
                <a:cxn ang="0">
                  <a:pos x="26" y="24"/>
                </a:cxn>
                <a:cxn ang="0">
                  <a:pos x="0" y="20"/>
                </a:cxn>
              </a:cxnLst>
              <a:rect l="0" t="0" r="r" b="b"/>
              <a:pathLst>
                <a:path w="56" h="58">
                  <a:moveTo>
                    <a:pt x="0" y="20"/>
                  </a:moveTo>
                  <a:lnTo>
                    <a:pt x="24" y="30"/>
                  </a:lnTo>
                  <a:lnTo>
                    <a:pt x="20" y="58"/>
                  </a:lnTo>
                  <a:lnTo>
                    <a:pt x="30" y="32"/>
                  </a:lnTo>
                  <a:lnTo>
                    <a:pt x="56" y="38"/>
                  </a:lnTo>
                  <a:lnTo>
                    <a:pt x="32" y="26"/>
                  </a:lnTo>
                  <a:lnTo>
                    <a:pt x="38" y="0"/>
                  </a:lnTo>
                  <a:lnTo>
                    <a:pt x="26" y="2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7343775" y="5372100"/>
              <a:ext cx="168275" cy="11112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6"/>
                </a:cxn>
                <a:cxn ang="0">
                  <a:pos x="2" y="46"/>
                </a:cxn>
                <a:cxn ang="0">
                  <a:pos x="8" y="44"/>
                </a:cxn>
                <a:cxn ang="0">
                  <a:pos x="18" y="38"/>
                </a:cxn>
                <a:cxn ang="0">
                  <a:pos x="30" y="26"/>
                </a:cxn>
                <a:cxn ang="0">
                  <a:pos x="30" y="26"/>
                </a:cxn>
                <a:cxn ang="0">
                  <a:pos x="44" y="12"/>
                </a:cxn>
                <a:cxn ang="0">
                  <a:pos x="54" y="4"/>
                </a:cxn>
                <a:cxn ang="0">
                  <a:pos x="64" y="0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78" y="2"/>
                </a:cxn>
                <a:cxn ang="0">
                  <a:pos x="84" y="4"/>
                </a:cxn>
                <a:cxn ang="0">
                  <a:pos x="90" y="14"/>
                </a:cxn>
                <a:cxn ang="0">
                  <a:pos x="96" y="24"/>
                </a:cxn>
                <a:cxn ang="0">
                  <a:pos x="102" y="36"/>
                </a:cxn>
                <a:cxn ang="0">
                  <a:pos x="102" y="36"/>
                </a:cxn>
                <a:cxn ang="0">
                  <a:pos x="106" y="48"/>
                </a:cxn>
                <a:cxn ang="0">
                  <a:pos x="106" y="58"/>
                </a:cxn>
                <a:cxn ang="0">
                  <a:pos x="106" y="70"/>
                </a:cxn>
                <a:cxn ang="0">
                  <a:pos x="106" y="70"/>
                </a:cxn>
                <a:cxn ang="0">
                  <a:pos x="76" y="56"/>
                </a:cxn>
                <a:cxn ang="0">
                  <a:pos x="52" y="48"/>
                </a:cxn>
                <a:cxn ang="0">
                  <a:pos x="42" y="48"/>
                </a:cxn>
                <a:cxn ang="0">
                  <a:pos x="34" y="48"/>
                </a:cxn>
                <a:cxn ang="0">
                  <a:pos x="34" y="48"/>
                </a:cxn>
                <a:cxn ang="0">
                  <a:pos x="20" y="50"/>
                </a:cxn>
                <a:cxn ang="0">
                  <a:pos x="10" y="50"/>
                </a:cxn>
                <a:cxn ang="0">
                  <a:pos x="0" y="46"/>
                </a:cxn>
                <a:cxn ang="0">
                  <a:pos x="0" y="46"/>
                </a:cxn>
              </a:cxnLst>
              <a:rect l="0" t="0" r="r" b="b"/>
              <a:pathLst>
                <a:path w="106" h="70">
                  <a:moveTo>
                    <a:pt x="0" y="4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8" y="44"/>
                  </a:lnTo>
                  <a:lnTo>
                    <a:pt x="18" y="3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44" y="12"/>
                  </a:lnTo>
                  <a:lnTo>
                    <a:pt x="54" y="4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2"/>
                  </a:lnTo>
                  <a:lnTo>
                    <a:pt x="84" y="4"/>
                  </a:lnTo>
                  <a:lnTo>
                    <a:pt x="90" y="14"/>
                  </a:lnTo>
                  <a:lnTo>
                    <a:pt x="96" y="24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6" y="48"/>
                  </a:lnTo>
                  <a:lnTo>
                    <a:pt x="106" y="58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76" y="56"/>
                  </a:lnTo>
                  <a:lnTo>
                    <a:pt x="52" y="48"/>
                  </a:lnTo>
                  <a:lnTo>
                    <a:pt x="42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7359650" y="5381625"/>
              <a:ext cx="158750" cy="95250"/>
            </a:xfrm>
            <a:custGeom>
              <a:avLst/>
              <a:gdLst/>
              <a:ahLst/>
              <a:cxnLst>
                <a:cxn ang="0">
                  <a:pos x="100" y="60"/>
                </a:cxn>
                <a:cxn ang="0">
                  <a:pos x="100" y="60"/>
                </a:cxn>
                <a:cxn ang="0">
                  <a:pos x="100" y="48"/>
                </a:cxn>
                <a:cxn ang="0">
                  <a:pos x="100" y="38"/>
                </a:cxn>
                <a:cxn ang="0">
                  <a:pos x="98" y="26"/>
                </a:cxn>
                <a:cxn ang="0">
                  <a:pos x="94" y="14"/>
                </a:cxn>
                <a:cxn ang="0">
                  <a:pos x="86" y="6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0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38" y="8"/>
                </a:cxn>
                <a:cxn ang="0">
                  <a:pos x="28" y="14"/>
                </a:cxn>
                <a:cxn ang="0">
                  <a:pos x="22" y="14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0" y="16"/>
                </a:cxn>
                <a:cxn ang="0">
                  <a:pos x="4" y="18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4" y="32"/>
                </a:cxn>
                <a:cxn ang="0">
                  <a:pos x="8" y="34"/>
                </a:cxn>
                <a:cxn ang="0">
                  <a:pos x="18" y="3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48" y="24"/>
                </a:cxn>
                <a:cxn ang="0">
                  <a:pos x="64" y="20"/>
                </a:cxn>
                <a:cxn ang="0">
                  <a:pos x="72" y="18"/>
                </a:cxn>
                <a:cxn ang="0">
                  <a:pos x="80" y="20"/>
                </a:cxn>
                <a:cxn ang="0">
                  <a:pos x="86" y="24"/>
                </a:cxn>
                <a:cxn ang="0">
                  <a:pos x="90" y="30"/>
                </a:cxn>
                <a:cxn ang="0">
                  <a:pos x="90" y="30"/>
                </a:cxn>
                <a:cxn ang="0">
                  <a:pos x="96" y="46"/>
                </a:cxn>
                <a:cxn ang="0">
                  <a:pos x="98" y="54"/>
                </a:cxn>
                <a:cxn ang="0">
                  <a:pos x="100" y="60"/>
                </a:cxn>
                <a:cxn ang="0">
                  <a:pos x="100" y="60"/>
                </a:cxn>
              </a:cxnLst>
              <a:rect l="0" t="0" r="r" b="b"/>
              <a:pathLst>
                <a:path w="100" h="60">
                  <a:moveTo>
                    <a:pt x="100" y="60"/>
                  </a:moveTo>
                  <a:lnTo>
                    <a:pt x="100" y="60"/>
                  </a:lnTo>
                  <a:lnTo>
                    <a:pt x="100" y="48"/>
                  </a:lnTo>
                  <a:lnTo>
                    <a:pt x="100" y="38"/>
                  </a:lnTo>
                  <a:lnTo>
                    <a:pt x="98" y="26"/>
                  </a:lnTo>
                  <a:lnTo>
                    <a:pt x="94" y="14"/>
                  </a:lnTo>
                  <a:lnTo>
                    <a:pt x="86" y="6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2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0" y="16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8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48" y="24"/>
                  </a:lnTo>
                  <a:lnTo>
                    <a:pt x="64" y="20"/>
                  </a:lnTo>
                  <a:lnTo>
                    <a:pt x="72" y="18"/>
                  </a:lnTo>
                  <a:lnTo>
                    <a:pt x="80" y="20"/>
                  </a:lnTo>
                  <a:lnTo>
                    <a:pt x="86" y="24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6" y="46"/>
                  </a:lnTo>
                  <a:lnTo>
                    <a:pt x="98" y="54"/>
                  </a:lnTo>
                  <a:lnTo>
                    <a:pt x="100" y="60"/>
                  </a:lnTo>
                  <a:lnTo>
                    <a:pt x="100" y="60"/>
                  </a:lnTo>
                  <a:close/>
                </a:path>
              </a:pathLst>
            </a:custGeom>
            <a:solidFill>
              <a:srgbClr val="FA46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Freeform 213"/>
            <p:cNvSpPr>
              <a:spLocks/>
            </p:cNvSpPr>
            <p:nvPr/>
          </p:nvSpPr>
          <p:spPr bwMode="auto">
            <a:xfrm>
              <a:off x="7026275" y="5381625"/>
              <a:ext cx="209550" cy="120650"/>
            </a:xfrm>
            <a:custGeom>
              <a:avLst/>
              <a:gdLst/>
              <a:ahLst/>
              <a:cxnLst>
                <a:cxn ang="0">
                  <a:pos x="2" y="76"/>
                </a:cxn>
                <a:cxn ang="0">
                  <a:pos x="2" y="76"/>
                </a:cxn>
                <a:cxn ang="0">
                  <a:pos x="0" y="62"/>
                </a:cxn>
                <a:cxn ang="0">
                  <a:pos x="0" y="48"/>
                </a:cxn>
                <a:cxn ang="0">
                  <a:pos x="0" y="34"/>
                </a:cxn>
                <a:cxn ang="0">
                  <a:pos x="6" y="22"/>
                </a:cxn>
                <a:cxn ang="0">
                  <a:pos x="8" y="14"/>
                </a:cxn>
                <a:cxn ang="0">
                  <a:pos x="14" y="10"/>
                </a:cxn>
                <a:cxn ang="0">
                  <a:pos x="20" y="6"/>
                </a:cxn>
                <a:cxn ang="0">
                  <a:pos x="28" y="2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62" y="2"/>
                </a:cxn>
                <a:cxn ang="0">
                  <a:pos x="78" y="8"/>
                </a:cxn>
                <a:cxn ang="0">
                  <a:pos x="94" y="12"/>
                </a:cxn>
                <a:cxn ang="0">
                  <a:pos x="100" y="14"/>
                </a:cxn>
                <a:cxn ang="0">
                  <a:pos x="106" y="14"/>
                </a:cxn>
                <a:cxn ang="0">
                  <a:pos x="106" y="14"/>
                </a:cxn>
                <a:cxn ang="0">
                  <a:pos x="118" y="14"/>
                </a:cxn>
                <a:cxn ang="0">
                  <a:pos x="126" y="16"/>
                </a:cxn>
                <a:cxn ang="0">
                  <a:pos x="132" y="20"/>
                </a:cxn>
                <a:cxn ang="0">
                  <a:pos x="132" y="26"/>
                </a:cxn>
                <a:cxn ang="0">
                  <a:pos x="130" y="32"/>
                </a:cxn>
                <a:cxn ang="0">
                  <a:pos x="122" y="36"/>
                </a:cxn>
                <a:cxn ang="0">
                  <a:pos x="110" y="36"/>
                </a:cxn>
                <a:cxn ang="0">
                  <a:pos x="92" y="34"/>
                </a:cxn>
                <a:cxn ang="0">
                  <a:pos x="92" y="34"/>
                </a:cxn>
                <a:cxn ang="0">
                  <a:pos x="68" y="28"/>
                </a:cxn>
                <a:cxn ang="0">
                  <a:pos x="44" y="24"/>
                </a:cxn>
                <a:cxn ang="0">
                  <a:pos x="34" y="24"/>
                </a:cxn>
                <a:cxn ang="0">
                  <a:pos x="24" y="26"/>
                </a:cxn>
                <a:cxn ang="0">
                  <a:pos x="18" y="32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6" y="58"/>
                </a:cxn>
                <a:cxn ang="0">
                  <a:pos x="2" y="68"/>
                </a:cxn>
                <a:cxn ang="0">
                  <a:pos x="2" y="76"/>
                </a:cxn>
                <a:cxn ang="0">
                  <a:pos x="2" y="76"/>
                </a:cxn>
              </a:cxnLst>
              <a:rect l="0" t="0" r="r" b="b"/>
              <a:pathLst>
                <a:path w="132" h="76">
                  <a:moveTo>
                    <a:pt x="2" y="76"/>
                  </a:moveTo>
                  <a:lnTo>
                    <a:pt x="2" y="76"/>
                  </a:lnTo>
                  <a:lnTo>
                    <a:pt x="0" y="62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6" y="22"/>
                  </a:lnTo>
                  <a:lnTo>
                    <a:pt x="8" y="14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2" y="2"/>
                  </a:lnTo>
                  <a:lnTo>
                    <a:pt x="78" y="8"/>
                  </a:lnTo>
                  <a:lnTo>
                    <a:pt x="94" y="12"/>
                  </a:lnTo>
                  <a:lnTo>
                    <a:pt x="100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18" y="14"/>
                  </a:lnTo>
                  <a:lnTo>
                    <a:pt x="126" y="16"/>
                  </a:lnTo>
                  <a:lnTo>
                    <a:pt x="132" y="20"/>
                  </a:lnTo>
                  <a:lnTo>
                    <a:pt x="132" y="26"/>
                  </a:lnTo>
                  <a:lnTo>
                    <a:pt x="130" y="32"/>
                  </a:lnTo>
                  <a:lnTo>
                    <a:pt x="122" y="36"/>
                  </a:lnTo>
                  <a:lnTo>
                    <a:pt x="110" y="36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68" y="28"/>
                  </a:lnTo>
                  <a:lnTo>
                    <a:pt x="44" y="24"/>
                  </a:lnTo>
                  <a:lnTo>
                    <a:pt x="34" y="24"/>
                  </a:lnTo>
                  <a:lnTo>
                    <a:pt x="24" y="26"/>
                  </a:lnTo>
                  <a:lnTo>
                    <a:pt x="1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6" y="58"/>
                  </a:lnTo>
                  <a:lnTo>
                    <a:pt x="2" y="68"/>
                  </a:lnTo>
                  <a:lnTo>
                    <a:pt x="2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FA46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" name="Freeform 214"/>
            <p:cNvSpPr>
              <a:spLocks/>
            </p:cNvSpPr>
            <p:nvPr/>
          </p:nvSpPr>
          <p:spPr bwMode="auto">
            <a:xfrm>
              <a:off x="6946900" y="4495800"/>
              <a:ext cx="69850" cy="720725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0" y="454"/>
                </a:cxn>
                <a:cxn ang="0">
                  <a:pos x="44" y="0"/>
                </a:cxn>
                <a:cxn ang="0">
                  <a:pos x="14" y="8"/>
                </a:cxn>
              </a:cxnLst>
              <a:rect l="0" t="0" r="r" b="b"/>
              <a:pathLst>
                <a:path w="44" h="454">
                  <a:moveTo>
                    <a:pt x="14" y="8"/>
                  </a:moveTo>
                  <a:lnTo>
                    <a:pt x="0" y="454"/>
                  </a:lnTo>
                  <a:lnTo>
                    <a:pt x="44" y="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4A4A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5334000" y="3733800"/>
            <a:ext cx="1511300" cy="676275"/>
            <a:chOff x="5334000" y="3733800"/>
            <a:chExt cx="1511300" cy="676275"/>
          </a:xfrm>
        </p:grpSpPr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5334000" y="3886200"/>
              <a:ext cx="1511300" cy="523875"/>
            </a:xfrm>
            <a:custGeom>
              <a:avLst/>
              <a:gdLst/>
              <a:ahLst/>
              <a:cxnLst>
                <a:cxn ang="0">
                  <a:pos x="940" y="118"/>
                </a:cxn>
                <a:cxn ang="0">
                  <a:pos x="902" y="70"/>
                </a:cxn>
                <a:cxn ang="0">
                  <a:pos x="846" y="34"/>
                </a:cxn>
                <a:cxn ang="0">
                  <a:pos x="798" y="16"/>
                </a:cxn>
                <a:cxn ang="0">
                  <a:pos x="704" y="8"/>
                </a:cxn>
                <a:cxn ang="0">
                  <a:pos x="662" y="8"/>
                </a:cxn>
                <a:cxn ang="0">
                  <a:pos x="620" y="12"/>
                </a:cxn>
                <a:cxn ang="0">
                  <a:pos x="564" y="14"/>
                </a:cxn>
                <a:cxn ang="0">
                  <a:pos x="442" y="2"/>
                </a:cxn>
                <a:cxn ang="0">
                  <a:pos x="412" y="2"/>
                </a:cxn>
                <a:cxn ang="0">
                  <a:pos x="396" y="10"/>
                </a:cxn>
                <a:cxn ang="0">
                  <a:pos x="364" y="20"/>
                </a:cxn>
                <a:cxn ang="0">
                  <a:pos x="252" y="32"/>
                </a:cxn>
                <a:cxn ang="0">
                  <a:pos x="124" y="56"/>
                </a:cxn>
                <a:cxn ang="0">
                  <a:pos x="84" y="68"/>
                </a:cxn>
                <a:cxn ang="0">
                  <a:pos x="42" y="86"/>
                </a:cxn>
                <a:cxn ang="0">
                  <a:pos x="28" y="102"/>
                </a:cxn>
                <a:cxn ang="0">
                  <a:pos x="2" y="154"/>
                </a:cxn>
                <a:cxn ang="0">
                  <a:pos x="0" y="188"/>
                </a:cxn>
                <a:cxn ang="0">
                  <a:pos x="16" y="226"/>
                </a:cxn>
                <a:cxn ang="0">
                  <a:pos x="36" y="240"/>
                </a:cxn>
                <a:cxn ang="0">
                  <a:pos x="90" y="248"/>
                </a:cxn>
                <a:cxn ang="0">
                  <a:pos x="152" y="244"/>
                </a:cxn>
                <a:cxn ang="0">
                  <a:pos x="178" y="250"/>
                </a:cxn>
                <a:cxn ang="0">
                  <a:pos x="188" y="266"/>
                </a:cxn>
                <a:cxn ang="0">
                  <a:pos x="188" y="288"/>
                </a:cxn>
                <a:cxn ang="0">
                  <a:pos x="198" y="306"/>
                </a:cxn>
                <a:cxn ang="0">
                  <a:pos x="214" y="308"/>
                </a:cxn>
                <a:cxn ang="0">
                  <a:pos x="258" y="294"/>
                </a:cxn>
                <a:cxn ang="0">
                  <a:pos x="340" y="276"/>
                </a:cxn>
                <a:cxn ang="0">
                  <a:pos x="434" y="278"/>
                </a:cxn>
                <a:cxn ang="0">
                  <a:pos x="554" y="296"/>
                </a:cxn>
                <a:cxn ang="0">
                  <a:pos x="648" y="308"/>
                </a:cxn>
                <a:cxn ang="0">
                  <a:pos x="676" y="316"/>
                </a:cxn>
                <a:cxn ang="0">
                  <a:pos x="696" y="328"/>
                </a:cxn>
                <a:cxn ang="0">
                  <a:pos x="706" y="330"/>
                </a:cxn>
                <a:cxn ang="0">
                  <a:pos x="714" y="312"/>
                </a:cxn>
                <a:cxn ang="0">
                  <a:pos x="712" y="296"/>
                </a:cxn>
                <a:cxn ang="0">
                  <a:pos x="714" y="264"/>
                </a:cxn>
                <a:cxn ang="0">
                  <a:pos x="730" y="266"/>
                </a:cxn>
                <a:cxn ang="0">
                  <a:pos x="764" y="274"/>
                </a:cxn>
                <a:cxn ang="0">
                  <a:pos x="840" y="274"/>
                </a:cxn>
                <a:cxn ang="0">
                  <a:pos x="902" y="252"/>
                </a:cxn>
                <a:cxn ang="0">
                  <a:pos x="932" y="226"/>
                </a:cxn>
                <a:cxn ang="0">
                  <a:pos x="950" y="192"/>
                </a:cxn>
                <a:cxn ang="0">
                  <a:pos x="952" y="156"/>
                </a:cxn>
                <a:cxn ang="0">
                  <a:pos x="946" y="130"/>
                </a:cxn>
              </a:cxnLst>
              <a:rect l="0" t="0" r="r" b="b"/>
              <a:pathLst>
                <a:path w="952" h="330">
                  <a:moveTo>
                    <a:pt x="946" y="130"/>
                  </a:moveTo>
                  <a:lnTo>
                    <a:pt x="946" y="130"/>
                  </a:lnTo>
                  <a:lnTo>
                    <a:pt x="940" y="118"/>
                  </a:lnTo>
                  <a:lnTo>
                    <a:pt x="934" y="106"/>
                  </a:lnTo>
                  <a:lnTo>
                    <a:pt x="920" y="86"/>
                  </a:lnTo>
                  <a:lnTo>
                    <a:pt x="902" y="70"/>
                  </a:lnTo>
                  <a:lnTo>
                    <a:pt x="884" y="54"/>
                  </a:lnTo>
                  <a:lnTo>
                    <a:pt x="864" y="42"/>
                  </a:lnTo>
                  <a:lnTo>
                    <a:pt x="846" y="34"/>
                  </a:lnTo>
                  <a:lnTo>
                    <a:pt x="814" y="20"/>
                  </a:lnTo>
                  <a:lnTo>
                    <a:pt x="814" y="20"/>
                  </a:lnTo>
                  <a:lnTo>
                    <a:pt x="798" y="16"/>
                  </a:lnTo>
                  <a:lnTo>
                    <a:pt x="782" y="12"/>
                  </a:lnTo>
                  <a:lnTo>
                    <a:pt x="744" y="8"/>
                  </a:lnTo>
                  <a:lnTo>
                    <a:pt x="704" y="8"/>
                  </a:lnTo>
                  <a:lnTo>
                    <a:pt x="668" y="8"/>
                  </a:lnTo>
                  <a:lnTo>
                    <a:pt x="662" y="8"/>
                  </a:lnTo>
                  <a:lnTo>
                    <a:pt x="662" y="8"/>
                  </a:lnTo>
                  <a:lnTo>
                    <a:pt x="640" y="10"/>
                  </a:lnTo>
                  <a:lnTo>
                    <a:pt x="620" y="12"/>
                  </a:lnTo>
                  <a:lnTo>
                    <a:pt x="620" y="12"/>
                  </a:lnTo>
                  <a:lnTo>
                    <a:pt x="594" y="14"/>
                  </a:lnTo>
                  <a:lnTo>
                    <a:pt x="580" y="14"/>
                  </a:lnTo>
                  <a:lnTo>
                    <a:pt x="564" y="14"/>
                  </a:lnTo>
                  <a:lnTo>
                    <a:pt x="564" y="14"/>
                  </a:lnTo>
                  <a:lnTo>
                    <a:pt x="440" y="2"/>
                  </a:lnTo>
                  <a:lnTo>
                    <a:pt x="442" y="2"/>
                  </a:lnTo>
                  <a:lnTo>
                    <a:pt x="442" y="2"/>
                  </a:lnTo>
                  <a:lnTo>
                    <a:pt x="424" y="0"/>
                  </a:lnTo>
                  <a:lnTo>
                    <a:pt x="412" y="2"/>
                  </a:lnTo>
                  <a:lnTo>
                    <a:pt x="404" y="6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84" y="16"/>
                  </a:lnTo>
                  <a:lnTo>
                    <a:pt x="376" y="18"/>
                  </a:lnTo>
                  <a:lnTo>
                    <a:pt x="364" y="20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252" y="32"/>
                  </a:lnTo>
                  <a:lnTo>
                    <a:pt x="206" y="38"/>
                  </a:lnTo>
                  <a:lnTo>
                    <a:pt x="162" y="46"/>
                  </a:lnTo>
                  <a:lnTo>
                    <a:pt x="124" y="56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84" y="68"/>
                  </a:lnTo>
                  <a:lnTo>
                    <a:pt x="62" y="76"/>
                  </a:lnTo>
                  <a:lnTo>
                    <a:pt x="52" y="82"/>
                  </a:lnTo>
                  <a:lnTo>
                    <a:pt x="42" y="86"/>
                  </a:lnTo>
                  <a:lnTo>
                    <a:pt x="34" y="94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16" y="118"/>
                  </a:lnTo>
                  <a:lnTo>
                    <a:pt x="8" y="136"/>
                  </a:lnTo>
                  <a:lnTo>
                    <a:pt x="2" y="154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88"/>
                  </a:lnTo>
                  <a:lnTo>
                    <a:pt x="2" y="204"/>
                  </a:lnTo>
                  <a:lnTo>
                    <a:pt x="8" y="216"/>
                  </a:lnTo>
                  <a:lnTo>
                    <a:pt x="16" y="226"/>
                  </a:lnTo>
                  <a:lnTo>
                    <a:pt x="16" y="226"/>
                  </a:lnTo>
                  <a:lnTo>
                    <a:pt x="24" y="234"/>
                  </a:lnTo>
                  <a:lnTo>
                    <a:pt x="36" y="240"/>
                  </a:lnTo>
                  <a:lnTo>
                    <a:pt x="48" y="244"/>
                  </a:lnTo>
                  <a:lnTo>
                    <a:pt x="62" y="246"/>
                  </a:lnTo>
                  <a:lnTo>
                    <a:pt x="90" y="248"/>
                  </a:lnTo>
                  <a:lnTo>
                    <a:pt x="118" y="246"/>
                  </a:lnTo>
                  <a:lnTo>
                    <a:pt x="118" y="246"/>
                  </a:lnTo>
                  <a:lnTo>
                    <a:pt x="152" y="244"/>
                  </a:lnTo>
                  <a:lnTo>
                    <a:pt x="166" y="246"/>
                  </a:lnTo>
                  <a:lnTo>
                    <a:pt x="178" y="250"/>
                  </a:lnTo>
                  <a:lnTo>
                    <a:pt x="178" y="250"/>
                  </a:lnTo>
                  <a:lnTo>
                    <a:pt x="182" y="254"/>
                  </a:lnTo>
                  <a:lnTo>
                    <a:pt x="186" y="260"/>
                  </a:lnTo>
                  <a:lnTo>
                    <a:pt x="188" y="266"/>
                  </a:lnTo>
                  <a:lnTo>
                    <a:pt x="188" y="276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92" y="298"/>
                  </a:lnTo>
                  <a:lnTo>
                    <a:pt x="194" y="302"/>
                  </a:lnTo>
                  <a:lnTo>
                    <a:pt x="198" y="306"/>
                  </a:lnTo>
                  <a:lnTo>
                    <a:pt x="198" y="306"/>
                  </a:lnTo>
                  <a:lnTo>
                    <a:pt x="206" y="308"/>
                  </a:lnTo>
                  <a:lnTo>
                    <a:pt x="214" y="308"/>
                  </a:lnTo>
                  <a:lnTo>
                    <a:pt x="230" y="304"/>
                  </a:lnTo>
                  <a:lnTo>
                    <a:pt x="230" y="304"/>
                  </a:lnTo>
                  <a:lnTo>
                    <a:pt x="258" y="294"/>
                  </a:lnTo>
                  <a:lnTo>
                    <a:pt x="284" y="286"/>
                  </a:lnTo>
                  <a:lnTo>
                    <a:pt x="312" y="280"/>
                  </a:lnTo>
                  <a:lnTo>
                    <a:pt x="340" y="276"/>
                  </a:lnTo>
                  <a:lnTo>
                    <a:pt x="340" y="276"/>
                  </a:lnTo>
                  <a:lnTo>
                    <a:pt x="386" y="276"/>
                  </a:lnTo>
                  <a:lnTo>
                    <a:pt x="434" y="278"/>
                  </a:lnTo>
                  <a:lnTo>
                    <a:pt x="482" y="284"/>
                  </a:lnTo>
                  <a:lnTo>
                    <a:pt x="530" y="292"/>
                  </a:lnTo>
                  <a:lnTo>
                    <a:pt x="554" y="296"/>
                  </a:lnTo>
                  <a:lnTo>
                    <a:pt x="554" y="296"/>
                  </a:lnTo>
                  <a:lnTo>
                    <a:pt x="598" y="302"/>
                  </a:lnTo>
                  <a:lnTo>
                    <a:pt x="648" y="308"/>
                  </a:lnTo>
                  <a:lnTo>
                    <a:pt x="648" y="308"/>
                  </a:lnTo>
                  <a:lnTo>
                    <a:pt x="662" y="310"/>
                  </a:lnTo>
                  <a:lnTo>
                    <a:pt x="676" y="316"/>
                  </a:lnTo>
                  <a:lnTo>
                    <a:pt x="688" y="322"/>
                  </a:lnTo>
                  <a:lnTo>
                    <a:pt x="696" y="328"/>
                  </a:lnTo>
                  <a:lnTo>
                    <a:pt x="696" y="328"/>
                  </a:lnTo>
                  <a:lnTo>
                    <a:pt x="702" y="330"/>
                  </a:lnTo>
                  <a:lnTo>
                    <a:pt x="706" y="330"/>
                  </a:lnTo>
                  <a:lnTo>
                    <a:pt x="706" y="330"/>
                  </a:lnTo>
                  <a:lnTo>
                    <a:pt x="710" y="328"/>
                  </a:lnTo>
                  <a:lnTo>
                    <a:pt x="712" y="324"/>
                  </a:lnTo>
                  <a:lnTo>
                    <a:pt x="714" y="312"/>
                  </a:lnTo>
                  <a:lnTo>
                    <a:pt x="714" y="312"/>
                  </a:lnTo>
                  <a:lnTo>
                    <a:pt x="712" y="296"/>
                  </a:lnTo>
                  <a:lnTo>
                    <a:pt x="712" y="296"/>
                  </a:lnTo>
                  <a:lnTo>
                    <a:pt x="712" y="280"/>
                  </a:lnTo>
                  <a:lnTo>
                    <a:pt x="712" y="280"/>
                  </a:lnTo>
                  <a:lnTo>
                    <a:pt x="714" y="264"/>
                  </a:lnTo>
                  <a:lnTo>
                    <a:pt x="714" y="264"/>
                  </a:lnTo>
                  <a:lnTo>
                    <a:pt x="720" y="264"/>
                  </a:lnTo>
                  <a:lnTo>
                    <a:pt x="730" y="266"/>
                  </a:lnTo>
                  <a:lnTo>
                    <a:pt x="748" y="270"/>
                  </a:lnTo>
                  <a:lnTo>
                    <a:pt x="764" y="274"/>
                  </a:lnTo>
                  <a:lnTo>
                    <a:pt x="764" y="274"/>
                  </a:lnTo>
                  <a:lnTo>
                    <a:pt x="790" y="278"/>
                  </a:lnTo>
                  <a:lnTo>
                    <a:pt x="816" y="276"/>
                  </a:lnTo>
                  <a:lnTo>
                    <a:pt x="840" y="274"/>
                  </a:lnTo>
                  <a:lnTo>
                    <a:pt x="862" y="268"/>
                  </a:lnTo>
                  <a:lnTo>
                    <a:pt x="884" y="262"/>
                  </a:lnTo>
                  <a:lnTo>
                    <a:pt x="902" y="252"/>
                  </a:lnTo>
                  <a:lnTo>
                    <a:pt x="918" y="240"/>
                  </a:lnTo>
                  <a:lnTo>
                    <a:pt x="932" y="226"/>
                  </a:lnTo>
                  <a:lnTo>
                    <a:pt x="932" y="226"/>
                  </a:lnTo>
                  <a:lnTo>
                    <a:pt x="940" y="216"/>
                  </a:lnTo>
                  <a:lnTo>
                    <a:pt x="946" y="204"/>
                  </a:lnTo>
                  <a:lnTo>
                    <a:pt x="950" y="192"/>
                  </a:lnTo>
                  <a:lnTo>
                    <a:pt x="952" y="180"/>
                  </a:lnTo>
                  <a:lnTo>
                    <a:pt x="952" y="168"/>
                  </a:lnTo>
                  <a:lnTo>
                    <a:pt x="952" y="156"/>
                  </a:lnTo>
                  <a:lnTo>
                    <a:pt x="950" y="142"/>
                  </a:lnTo>
                  <a:lnTo>
                    <a:pt x="946" y="130"/>
                  </a:lnTo>
                  <a:lnTo>
                    <a:pt x="946" y="130"/>
                  </a:lnTo>
                  <a:close/>
                </a:path>
              </a:pathLst>
            </a:custGeom>
            <a:solidFill>
              <a:srgbClr val="5C0D0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50" name="Group 449"/>
            <p:cNvGrpSpPr/>
            <p:nvPr/>
          </p:nvGrpSpPr>
          <p:grpSpPr>
            <a:xfrm>
              <a:off x="5334000" y="3733800"/>
              <a:ext cx="1485900" cy="581025"/>
              <a:chOff x="5334000" y="3733800"/>
              <a:chExt cx="1485900" cy="581025"/>
            </a:xfrm>
          </p:grpSpPr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5334000" y="3810000"/>
                <a:ext cx="1485900" cy="482600"/>
              </a:xfrm>
              <a:custGeom>
                <a:avLst/>
                <a:gdLst/>
                <a:ahLst/>
                <a:cxnLst>
                  <a:cxn ang="0">
                    <a:pos x="432" y="2"/>
                  </a:cxn>
                  <a:cxn ang="0">
                    <a:pos x="408" y="2"/>
                  </a:cxn>
                  <a:cxn ang="0">
                    <a:pos x="394" y="6"/>
                  </a:cxn>
                  <a:cxn ang="0">
                    <a:pos x="372" y="18"/>
                  </a:cxn>
                  <a:cxn ang="0">
                    <a:pos x="358" y="20"/>
                  </a:cxn>
                  <a:cxn ang="0">
                    <a:pos x="238" y="34"/>
                  </a:cxn>
                  <a:cxn ang="0">
                    <a:pos x="144" y="50"/>
                  </a:cxn>
                  <a:cxn ang="0">
                    <a:pos x="118" y="56"/>
                  </a:cxn>
                  <a:cxn ang="0">
                    <a:pos x="68" y="72"/>
                  </a:cxn>
                  <a:cxn ang="0">
                    <a:pos x="44" y="82"/>
                  </a:cxn>
                  <a:cxn ang="0">
                    <a:pos x="26" y="98"/>
                  </a:cxn>
                  <a:cxn ang="0">
                    <a:pos x="16" y="112"/>
                  </a:cxn>
                  <a:cxn ang="0">
                    <a:pos x="4" y="146"/>
                  </a:cxn>
                  <a:cxn ang="0">
                    <a:pos x="0" y="164"/>
                  </a:cxn>
                  <a:cxn ang="0">
                    <a:pos x="4" y="196"/>
                  </a:cxn>
                  <a:cxn ang="0">
                    <a:pos x="18" y="218"/>
                  </a:cxn>
                  <a:cxn ang="0">
                    <a:pos x="40" y="228"/>
                  </a:cxn>
                  <a:cxn ang="0">
                    <a:pos x="68" y="232"/>
                  </a:cxn>
                  <a:cxn ang="0">
                    <a:pos x="128" y="230"/>
                  </a:cxn>
                  <a:cxn ang="0">
                    <a:pos x="164" y="232"/>
                  </a:cxn>
                  <a:cxn ang="0">
                    <a:pos x="174" y="234"/>
                  </a:cxn>
                  <a:cxn ang="0">
                    <a:pos x="182" y="244"/>
                  </a:cxn>
                  <a:cxn ang="0">
                    <a:pos x="186" y="254"/>
                  </a:cxn>
                  <a:cxn ang="0">
                    <a:pos x="188" y="278"/>
                  </a:cxn>
                  <a:cxn ang="0">
                    <a:pos x="190" y="286"/>
                  </a:cxn>
                  <a:cxn ang="0">
                    <a:pos x="196" y="292"/>
                  </a:cxn>
                  <a:cxn ang="0">
                    <a:pos x="210" y="292"/>
                  </a:cxn>
                  <a:cxn ang="0">
                    <a:pos x="220" y="288"/>
                  </a:cxn>
                  <a:cxn ang="0">
                    <a:pos x="274" y="270"/>
                  </a:cxn>
                  <a:cxn ang="0">
                    <a:pos x="332" y="260"/>
                  </a:cxn>
                  <a:cxn ang="0">
                    <a:pos x="380" y="260"/>
                  </a:cxn>
                  <a:cxn ang="0">
                    <a:pos x="476" y="268"/>
                  </a:cxn>
                  <a:cxn ang="0">
                    <a:pos x="522" y="276"/>
                  </a:cxn>
                  <a:cxn ang="0">
                    <a:pos x="640" y="292"/>
                  </a:cxn>
                  <a:cxn ang="0">
                    <a:pos x="670" y="296"/>
                  </a:cxn>
                  <a:cxn ang="0">
                    <a:pos x="690" y="304"/>
                  </a:cxn>
                  <a:cxn ang="0">
                    <a:pos x="692" y="304"/>
                  </a:cxn>
                  <a:cxn ang="0">
                    <a:pos x="694" y="300"/>
                  </a:cxn>
                  <a:cxn ang="0">
                    <a:pos x="696" y="262"/>
                  </a:cxn>
                  <a:cxn ang="0">
                    <a:pos x="700" y="250"/>
                  </a:cxn>
                  <a:cxn ang="0">
                    <a:pos x="704" y="248"/>
                  </a:cxn>
                  <a:cxn ang="0">
                    <a:pos x="728" y="252"/>
                  </a:cxn>
                  <a:cxn ang="0">
                    <a:pos x="758" y="258"/>
                  </a:cxn>
                  <a:cxn ang="0">
                    <a:pos x="798" y="262"/>
                  </a:cxn>
                  <a:cxn ang="0">
                    <a:pos x="836" y="258"/>
                  </a:cxn>
                  <a:cxn ang="0">
                    <a:pos x="870" y="248"/>
                  </a:cxn>
                  <a:cxn ang="0">
                    <a:pos x="898" y="232"/>
                  </a:cxn>
                  <a:cxn ang="0">
                    <a:pos x="918" y="210"/>
                  </a:cxn>
                  <a:cxn ang="0">
                    <a:pos x="932" y="186"/>
                  </a:cxn>
                  <a:cxn ang="0">
                    <a:pos x="936" y="156"/>
                  </a:cxn>
                  <a:cxn ang="0">
                    <a:pos x="930" y="124"/>
                  </a:cxn>
                  <a:cxn ang="0">
                    <a:pos x="922" y="106"/>
                  </a:cxn>
                  <a:cxn ang="0">
                    <a:pos x="894" y="72"/>
                  </a:cxn>
                  <a:cxn ang="0">
                    <a:pos x="860" y="46"/>
                  </a:cxn>
                  <a:cxn ang="0">
                    <a:pos x="822" y="28"/>
                  </a:cxn>
                  <a:cxn ang="0">
                    <a:pos x="804" y="20"/>
                  </a:cxn>
                  <a:cxn ang="0">
                    <a:pos x="770" y="12"/>
                  </a:cxn>
                  <a:cxn ang="0">
                    <a:pos x="690" y="8"/>
                  </a:cxn>
                  <a:cxn ang="0">
                    <a:pos x="654" y="8"/>
                  </a:cxn>
                  <a:cxn ang="0">
                    <a:pos x="606" y="12"/>
                  </a:cxn>
                  <a:cxn ang="0">
                    <a:pos x="556" y="14"/>
                  </a:cxn>
                </a:cxnLst>
                <a:rect l="0" t="0" r="r" b="b"/>
                <a:pathLst>
                  <a:path w="936" h="304">
                    <a:moveTo>
                      <a:pt x="432" y="2"/>
                    </a:moveTo>
                    <a:lnTo>
                      <a:pt x="432" y="2"/>
                    </a:lnTo>
                    <a:lnTo>
                      <a:pt x="418" y="0"/>
                    </a:lnTo>
                    <a:lnTo>
                      <a:pt x="408" y="2"/>
                    </a:lnTo>
                    <a:lnTo>
                      <a:pt x="402" y="4"/>
                    </a:lnTo>
                    <a:lnTo>
                      <a:pt x="394" y="6"/>
                    </a:lnTo>
                    <a:lnTo>
                      <a:pt x="382" y="14"/>
                    </a:lnTo>
                    <a:lnTo>
                      <a:pt x="372" y="18"/>
                    </a:lnTo>
                    <a:lnTo>
                      <a:pt x="358" y="20"/>
                    </a:lnTo>
                    <a:lnTo>
                      <a:pt x="358" y="20"/>
                    </a:lnTo>
                    <a:lnTo>
                      <a:pt x="302" y="26"/>
                    </a:lnTo>
                    <a:lnTo>
                      <a:pt x="238" y="34"/>
                    </a:lnTo>
                    <a:lnTo>
                      <a:pt x="172" y="44"/>
                    </a:lnTo>
                    <a:lnTo>
                      <a:pt x="144" y="50"/>
                    </a:lnTo>
                    <a:lnTo>
                      <a:pt x="118" y="56"/>
                    </a:lnTo>
                    <a:lnTo>
                      <a:pt x="118" y="56"/>
                    </a:lnTo>
                    <a:lnTo>
                      <a:pt x="94" y="62"/>
                    </a:lnTo>
                    <a:lnTo>
                      <a:pt x="68" y="72"/>
                    </a:lnTo>
                    <a:lnTo>
                      <a:pt x="56" y="76"/>
                    </a:lnTo>
                    <a:lnTo>
                      <a:pt x="44" y="82"/>
                    </a:lnTo>
                    <a:lnTo>
                      <a:pt x="34" y="90"/>
                    </a:lnTo>
                    <a:lnTo>
                      <a:pt x="26" y="98"/>
                    </a:lnTo>
                    <a:lnTo>
                      <a:pt x="26" y="98"/>
                    </a:lnTo>
                    <a:lnTo>
                      <a:pt x="16" y="112"/>
                    </a:lnTo>
                    <a:lnTo>
                      <a:pt x="10" y="130"/>
                    </a:lnTo>
                    <a:lnTo>
                      <a:pt x="4" y="146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82"/>
                    </a:lnTo>
                    <a:lnTo>
                      <a:pt x="4" y="196"/>
                    </a:lnTo>
                    <a:lnTo>
                      <a:pt x="10" y="208"/>
                    </a:lnTo>
                    <a:lnTo>
                      <a:pt x="18" y="218"/>
                    </a:lnTo>
                    <a:lnTo>
                      <a:pt x="28" y="224"/>
                    </a:lnTo>
                    <a:lnTo>
                      <a:pt x="40" y="228"/>
                    </a:lnTo>
                    <a:lnTo>
                      <a:pt x="54" y="230"/>
                    </a:lnTo>
                    <a:lnTo>
                      <a:pt x="68" y="232"/>
                    </a:lnTo>
                    <a:lnTo>
                      <a:pt x="98" y="230"/>
                    </a:lnTo>
                    <a:lnTo>
                      <a:pt x="128" y="230"/>
                    </a:lnTo>
                    <a:lnTo>
                      <a:pt x="154" y="230"/>
                    </a:lnTo>
                    <a:lnTo>
                      <a:pt x="164" y="232"/>
                    </a:lnTo>
                    <a:lnTo>
                      <a:pt x="174" y="234"/>
                    </a:lnTo>
                    <a:lnTo>
                      <a:pt x="174" y="234"/>
                    </a:lnTo>
                    <a:lnTo>
                      <a:pt x="178" y="240"/>
                    </a:lnTo>
                    <a:lnTo>
                      <a:pt x="182" y="244"/>
                    </a:lnTo>
                    <a:lnTo>
                      <a:pt x="186" y="248"/>
                    </a:lnTo>
                    <a:lnTo>
                      <a:pt x="186" y="254"/>
                    </a:lnTo>
                    <a:lnTo>
                      <a:pt x="188" y="266"/>
                    </a:lnTo>
                    <a:lnTo>
                      <a:pt x="188" y="278"/>
                    </a:lnTo>
                    <a:lnTo>
                      <a:pt x="188" y="278"/>
                    </a:lnTo>
                    <a:lnTo>
                      <a:pt x="190" y="286"/>
                    </a:lnTo>
                    <a:lnTo>
                      <a:pt x="192" y="290"/>
                    </a:lnTo>
                    <a:lnTo>
                      <a:pt x="196" y="292"/>
                    </a:lnTo>
                    <a:lnTo>
                      <a:pt x="200" y="292"/>
                    </a:lnTo>
                    <a:lnTo>
                      <a:pt x="210" y="292"/>
                    </a:lnTo>
                    <a:lnTo>
                      <a:pt x="220" y="288"/>
                    </a:lnTo>
                    <a:lnTo>
                      <a:pt x="220" y="288"/>
                    </a:lnTo>
                    <a:lnTo>
                      <a:pt x="248" y="278"/>
                    </a:lnTo>
                    <a:lnTo>
                      <a:pt x="274" y="270"/>
                    </a:lnTo>
                    <a:lnTo>
                      <a:pt x="302" y="264"/>
                    </a:lnTo>
                    <a:lnTo>
                      <a:pt x="332" y="260"/>
                    </a:lnTo>
                    <a:lnTo>
                      <a:pt x="332" y="260"/>
                    </a:lnTo>
                    <a:lnTo>
                      <a:pt x="380" y="260"/>
                    </a:lnTo>
                    <a:lnTo>
                      <a:pt x="428" y="262"/>
                    </a:lnTo>
                    <a:lnTo>
                      <a:pt x="476" y="268"/>
                    </a:lnTo>
                    <a:lnTo>
                      <a:pt x="522" y="276"/>
                    </a:lnTo>
                    <a:lnTo>
                      <a:pt x="522" y="276"/>
                    </a:lnTo>
                    <a:lnTo>
                      <a:pt x="582" y="284"/>
                    </a:lnTo>
                    <a:lnTo>
                      <a:pt x="640" y="292"/>
                    </a:lnTo>
                    <a:lnTo>
                      <a:pt x="640" y="292"/>
                    </a:lnTo>
                    <a:lnTo>
                      <a:pt x="670" y="296"/>
                    </a:lnTo>
                    <a:lnTo>
                      <a:pt x="682" y="298"/>
                    </a:lnTo>
                    <a:lnTo>
                      <a:pt x="690" y="304"/>
                    </a:lnTo>
                    <a:lnTo>
                      <a:pt x="690" y="304"/>
                    </a:lnTo>
                    <a:lnTo>
                      <a:pt x="692" y="304"/>
                    </a:lnTo>
                    <a:lnTo>
                      <a:pt x="694" y="304"/>
                    </a:lnTo>
                    <a:lnTo>
                      <a:pt x="694" y="300"/>
                    </a:lnTo>
                    <a:lnTo>
                      <a:pt x="696" y="282"/>
                    </a:lnTo>
                    <a:lnTo>
                      <a:pt x="696" y="262"/>
                    </a:lnTo>
                    <a:lnTo>
                      <a:pt x="698" y="254"/>
                    </a:lnTo>
                    <a:lnTo>
                      <a:pt x="700" y="250"/>
                    </a:lnTo>
                    <a:lnTo>
                      <a:pt x="700" y="250"/>
                    </a:lnTo>
                    <a:lnTo>
                      <a:pt x="704" y="248"/>
                    </a:lnTo>
                    <a:lnTo>
                      <a:pt x="712" y="248"/>
                    </a:lnTo>
                    <a:lnTo>
                      <a:pt x="728" y="252"/>
                    </a:lnTo>
                    <a:lnTo>
                      <a:pt x="758" y="258"/>
                    </a:lnTo>
                    <a:lnTo>
                      <a:pt x="758" y="258"/>
                    </a:lnTo>
                    <a:lnTo>
                      <a:pt x="778" y="260"/>
                    </a:lnTo>
                    <a:lnTo>
                      <a:pt x="798" y="262"/>
                    </a:lnTo>
                    <a:lnTo>
                      <a:pt x="818" y="260"/>
                    </a:lnTo>
                    <a:lnTo>
                      <a:pt x="836" y="258"/>
                    </a:lnTo>
                    <a:lnTo>
                      <a:pt x="854" y="252"/>
                    </a:lnTo>
                    <a:lnTo>
                      <a:pt x="870" y="248"/>
                    </a:lnTo>
                    <a:lnTo>
                      <a:pt x="884" y="240"/>
                    </a:lnTo>
                    <a:lnTo>
                      <a:pt x="898" y="232"/>
                    </a:lnTo>
                    <a:lnTo>
                      <a:pt x="910" y="222"/>
                    </a:lnTo>
                    <a:lnTo>
                      <a:pt x="918" y="210"/>
                    </a:lnTo>
                    <a:lnTo>
                      <a:pt x="926" y="198"/>
                    </a:lnTo>
                    <a:lnTo>
                      <a:pt x="932" y="186"/>
                    </a:lnTo>
                    <a:lnTo>
                      <a:pt x="936" y="172"/>
                    </a:lnTo>
                    <a:lnTo>
                      <a:pt x="936" y="156"/>
                    </a:lnTo>
                    <a:lnTo>
                      <a:pt x="934" y="140"/>
                    </a:lnTo>
                    <a:lnTo>
                      <a:pt x="930" y="124"/>
                    </a:lnTo>
                    <a:lnTo>
                      <a:pt x="930" y="124"/>
                    </a:lnTo>
                    <a:lnTo>
                      <a:pt x="922" y="106"/>
                    </a:lnTo>
                    <a:lnTo>
                      <a:pt x="910" y="88"/>
                    </a:lnTo>
                    <a:lnTo>
                      <a:pt x="894" y="72"/>
                    </a:lnTo>
                    <a:lnTo>
                      <a:pt x="878" y="58"/>
                    </a:lnTo>
                    <a:lnTo>
                      <a:pt x="860" y="46"/>
                    </a:lnTo>
                    <a:lnTo>
                      <a:pt x="842" y="36"/>
                    </a:lnTo>
                    <a:lnTo>
                      <a:pt x="822" y="28"/>
                    </a:lnTo>
                    <a:lnTo>
                      <a:pt x="804" y="20"/>
                    </a:lnTo>
                    <a:lnTo>
                      <a:pt x="804" y="20"/>
                    </a:lnTo>
                    <a:lnTo>
                      <a:pt x="788" y="16"/>
                    </a:lnTo>
                    <a:lnTo>
                      <a:pt x="770" y="12"/>
                    </a:lnTo>
                    <a:lnTo>
                      <a:pt x="730" y="8"/>
                    </a:lnTo>
                    <a:lnTo>
                      <a:pt x="690" y="8"/>
                    </a:lnTo>
                    <a:lnTo>
                      <a:pt x="654" y="8"/>
                    </a:lnTo>
                    <a:lnTo>
                      <a:pt x="654" y="8"/>
                    </a:lnTo>
                    <a:lnTo>
                      <a:pt x="628" y="10"/>
                    </a:lnTo>
                    <a:lnTo>
                      <a:pt x="606" y="12"/>
                    </a:lnTo>
                    <a:lnTo>
                      <a:pt x="582" y="14"/>
                    </a:lnTo>
                    <a:lnTo>
                      <a:pt x="556" y="14"/>
                    </a:lnTo>
                    <a:lnTo>
                      <a:pt x="432" y="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6257925" y="4057650"/>
                <a:ext cx="6032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2"/>
                  </a:cxn>
                  <a:cxn ang="0">
                    <a:pos x="38" y="30"/>
                  </a:cxn>
                  <a:cxn ang="0">
                    <a:pos x="36" y="0"/>
                  </a:cxn>
                  <a:cxn ang="0">
                    <a:pos x="0" y="2"/>
                  </a:cxn>
                </a:cxnLst>
                <a:rect l="0" t="0" r="r" b="b"/>
                <a:pathLst>
                  <a:path w="38" h="32">
                    <a:moveTo>
                      <a:pt x="0" y="2"/>
                    </a:moveTo>
                    <a:lnTo>
                      <a:pt x="2" y="32"/>
                    </a:lnTo>
                    <a:lnTo>
                      <a:pt x="38" y="30"/>
                    </a:lnTo>
                    <a:lnTo>
                      <a:pt x="3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5975350" y="3879850"/>
                <a:ext cx="53975" cy="50800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28" y="8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32" y="4"/>
                  </a:cxn>
                  <a:cxn ang="0">
                    <a:pos x="32" y="0"/>
                  </a:cxn>
                  <a:cxn ang="0">
                    <a:pos x="0" y="2"/>
                  </a:cxn>
                  <a:cxn ang="0">
                    <a:pos x="2" y="32"/>
                  </a:cxn>
                  <a:cxn ang="0">
                    <a:pos x="34" y="28"/>
                  </a:cxn>
                  <a:cxn ang="0">
                    <a:pos x="34" y="8"/>
                  </a:cxn>
                </a:cxnLst>
                <a:rect l="0" t="0" r="r" b="b"/>
                <a:pathLst>
                  <a:path w="34" h="32">
                    <a:moveTo>
                      <a:pt x="34" y="8"/>
                    </a:moveTo>
                    <a:lnTo>
                      <a:pt x="28" y="8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2" y="0"/>
                    </a:lnTo>
                    <a:lnTo>
                      <a:pt x="0" y="2"/>
                    </a:lnTo>
                    <a:lnTo>
                      <a:pt x="2" y="32"/>
                    </a:lnTo>
                    <a:lnTo>
                      <a:pt x="34" y="28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6804025" y="4083050"/>
                <a:ext cx="15875" cy="44450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14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2" y="28"/>
                  </a:cxn>
                </a:cxnLst>
                <a:rect l="0" t="0" r="r" b="b"/>
                <a:pathLst>
                  <a:path w="10" h="28">
                    <a:moveTo>
                      <a:pt x="2" y="28"/>
                    </a:moveTo>
                    <a:lnTo>
                      <a:pt x="10" y="28"/>
                    </a:lnTo>
                    <a:lnTo>
                      <a:pt x="10" y="28"/>
                    </a:lnTo>
                    <a:lnTo>
                      <a:pt x="10" y="14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791200" y="3962400"/>
                <a:ext cx="66675" cy="41275"/>
              </a:xfrm>
              <a:custGeom>
                <a:avLst/>
                <a:gdLst/>
                <a:ahLst/>
                <a:cxnLst>
                  <a:cxn ang="0">
                    <a:pos x="42" y="24"/>
                  </a:cxn>
                  <a:cxn ang="0">
                    <a:pos x="40" y="0"/>
                  </a:cxn>
                  <a:cxn ang="0">
                    <a:pos x="0" y="4"/>
                  </a:cxn>
                  <a:cxn ang="0">
                    <a:pos x="2" y="26"/>
                  </a:cxn>
                  <a:cxn ang="0">
                    <a:pos x="42" y="24"/>
                  </a:cxn>
                </a:cxnLst>
                <a:rect l="0" t="0" r="r" b="b"/>
                <a:pathLst>
                  <a:path w="42" h="26">
                    <a:moveTo>
                      <a:pt x="42" y="24"/>
                    </a:moveTo>
                    <a:lnTo>
                      <a:pt x="40" y="0"/>
                    </a:lnTo>
                    <a:lnTo>
                      <a:pt x="0" y="4"/>
                    </a:lnTo>
                    <a:lnTo>
                      <a:pt x="2" y="26"/>
                    </a:lnTo>
                    <a:lnTo>
                      <a:pt x="42" y="2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6054725" y="3870325"/>
                <a:ext cx="63500" cy="5397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2" y="12"/>
                  </a:cxn>
                  <a:cxn ang="0">
                    <a:pos x="4" y="34"/>
                  </a:cxn>
                  <a:cxn ang="0">
                    <a:pos x="40" y="30"/>
                  </a:cxn>
                  <a:cxn ang="0">
                    <a:pos x="36" y="0"/>
                  </a:cxn>
                </a:cxnLst>
                <a:rect l="0" t="0" r="r" b="b"/>
                <a:pathLst>
                  <a:path w="40" h="34">
                    <a:moveTo>
                      <a:pt x="36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" y="12"/>
                    </a:lnTo>
                    <a:lnTo>
                      <a:pt x="4" y="34"/>
                    </a:lnTo>
                    <a:lnTo>
                      <a:pt x="40" y="3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981700" y="3946525"/>
                <a:ext cx="53975" cy="41275"/>
              </a:xfrm>
              <a:custGeom>
                <a:avLst/>
                <a:gdLst/>
                <a:ahLst/>
                <a:cxnLst>
                  <a:cxn ang="0">
                    <a:pos x="34" y="24"/>
                  </a:cxn>
                  <a:cxn ang="0">
                    <a:pos x="32" y="0"/>
                  </a:cxn>
                  <a:cxn ang="0">
                    <a:pos x="0" y="4"/>
                  </a:cxn>
                  <a:cxn ang="0">
                    <a:pos x="2" y="26"/>
                  </a:cxn>
                  <a:cxn ang="0">
                    <a:pos x="34" y="24"/>
                  </a:cxn>
                </a:cxnLst>
                <a:rect l="0" t="0" r="r" b="b"/>
                <a:pathLst>
                  <a:path w="34" h="26">
                    <a:moveTo>
                      <a:pt x="34" y="24"/>
                    </a:moveTo>
                    <a:lnTo>
                      <a:pt x="32" y="0"/>
                    </a:lnTo>
                    <a:lnTo>
                      <a:pt x="0" y="4"/>
                    </a:lnTo>
                    <a:lnTo>
                      <a:pt x="2" y="26"/>
                    </a:ln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721350" y="4171950"/>
                <a:ext cx="63500" cy="50800"/>
              </a:xfrm>
              <a:custGeom>
                <a:avLst/>
                <a:gdLst/>
                <a:ahLst/>
                <a:cxnLst>
                  <a:cxn ang="0">
                    <a:pos x="4" y="32"/>
                  </a:cxn>
                  <a:cxn ang="0">
                    <a:pos x="40" y="28"/>
                  </a:cxn>
                  <a:cxn ang="0">
                    <a:pos x="36" y="0"/>
                  </a:cxn>
                  <a:cxn ang="0">
                    <a:pos x="0" y="4"/>
                  </a:cxn>
                  <a:cxn ang="0">
                    <a:pos x="4" y="32"/>
                  </a:cxn>
                </a:cxnLst>
                <a:rect l="0" t="0" r="r" b="b"/>
                <a:pathLst>
                  <a:path w="40" h="32">
                    <a:moveTo>
                      <a:pt x="4" y="32"/>
                    </a:moveTo>
                    <a:lnTo>
                      <a:pt x="40" y="28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6350000" y="4117975"/>
                <a:ext cx="66675" cy="508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32"/>
                  </a:cxn>
                  <a:cxn ang="0">
                    <a:pos x="42" y="28"/>
                  </a:cxn>
                  <a:cxn ang="0">
                    <a:pos x="40" y="0"/>
                  </a:cxn>
                  <a:cxn ang="0">
                    <a:pos x="0" y="4"/>
                  </a:cxn>
                </a:cxnLst>
                <a:rect l="0" t="0" r="r" b="b"/>
                <a:pathLst>
                  <a:path w="42" h="32">
                    <a:moveTo>
                      <a:pt x="0" y="4"/>
                    </a:moveTo>
                    <a:lnTo>
                      <a:pt x="2" y="32"/>
                    </a:lnTo>
                    <a:lnTo>
                      <a:pt x="42" y="28"/>
                    </a:lnTo>
                    <a:lnTo>
                      <a:pt x="4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6362700" y="4257675"/>
                <a:ext cx="66675" cy="50800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42" y="28"/>
                  </a:cxn>
                  <a:cxn ang="0">
                    <a:pos x="38" y="0"/>
                  </a:cxn>
                  <a:cxn ang="0">
                    <a:pos x="0" y="4"/>
                  </a:cxn>
                  <a:cxn ang="0">
                    <a:pos x="2" y="32"/>
                  </a:cxn>
                </a:cxnLst>
                <a:rect l="0" t="0" r="r" b="b"/>
                <a:pathLst>
                  <a:path w="42" h="32">
                    <a:moveTo>
                      <a:pt x="2" y="32"/>
                    </a:moveTo>
                    <a:lnTo>
                      <a:pt x="42" y="28"/>
                    </a:lnTo>
                    <a:lnTo>
                      <a:pt x="38" y="0"/>
                    </a:lnTo>
                    <a:lnTo>
                      <a:pt x="0" y="4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6626225" y="4235450"/>
                <a:ext cx="63500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22" y="20"/>
                  </a:cxn>
                  <a:cxn ang="0">
                    <a:pos x="40" y="14"/>
                  </a:cxn>
                  <a:cxn ang="0">
                    <a:pos x="40" y="0"/>
                  </a:cxn>
                  <a:cxn ang="0">
                    <a:pos x="0" y="4"/>
                  </a:cxn>
                </a:cxnLst>
                <a:rect l="0" t="0" r="r" b="b"/>
                <a:pathLst>
                  <a:path w="40" h="22">
                    <a:moveTo>
                      <a:pt x="0" y="4"/>
                    </a:moveTo>
                    <a:lnTo>
                      <a:pt x="2" y="22"/>
                    </a:lnTo>
                    <a:lnTo>
                      <a:pt x="2" y="22"/>
                    </a:lnTo>
                    <a:lnTo>
                      <a:pt x="22" y="20"/>
                    </a:lnTo>
                    <a:lnTo>
                      <a:pt x="40" y="14"/>
                    </a:lnTo>
                    <a:lnTo>
                      <a:pt x="4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6518275" y="3873500"/>
                <a:ext cx="47625" cy="9525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6">
                    <a:moveTo>
                      <a:pt x="30" y="4"/>
                    </a:moveTo>
                    <a:lnTo>
                      <a:pt x="30" y="4"/>
                    </a:lnTo>
                    <a:lnTo>
                      <a:pt x="30" y="4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6073775" y="4073525"/>
                <a:ext cx="6032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2"/>
                  </a:cxn>
                  <a:cxn ang="0">
                    <a:pos x="38" y="30"/>
                  </a:cxn>
                  <a:cxn ang="0">
                    <a:pos x="36" y="0"/>
                  </a:cxn>
                  <a:cxn ang="0">
                    <a:pos x="0" y="2"/>
                  </a:cxn>
                </a:cxnLst>
                <a:rect l="0" t="0" r="r" b="b"/>
                <a:pathLst>
                  <a:path w="38" h="32">
                    <a:moveTo>
                      <a:pt x="0" y="2"/>
                    </a:moveTo>
                    <a:lnTo>
                      <a:pt x="2" y="32"/>
                    </a:lnTo>
                    <a:lnTo>
                      <a:pt x="38" y="30"/>
                    </a:lnTo>
                    <a:lnTo>
                      <a:pt x="3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auto">
              <a:xfrm>
                <a:off x="5705475" y="3971925"/>
                <a:ext cx="60325" cy="41275"/>
              </a:xfrm>
              <a:custGeom>
                <a:avLst/>
                <a:gdLst/>
                <a:ahLst/>
                <a:cxnLst>
                  <a:cxn ang="0">
                    <a:pos x="38" y="22"/>
                  </a:cxn>
                  <a:cxn ang="0">
                    <a:pos x="36" y="0"/>
                  </a:cxn>
                  <a:cxn ang="0">
                    <a:pos x="0" y="2"/>
                  </a:cxn>
                  <a:cxn ang="0">
                    <a:pos x="2" y="26"/>
                  </a:cxn>
                  <a:cxn ang="0">
                    <a:pos x="38" y="22"/>
                  </a:cxn>
                </a:cxnLst>
                <a:rect l="0" t="0" r="r" b="b"/>
                <a:pathLst>
                  <a:path w="38" h="26">
                    <a:moveTo>
                      <a:pt x="38" y="22"/>
                    </a:moveTo>
                    <a:lnTo>
                      <a:pt x="36" y="0"/>
                    </a:lnTo>
                    <a:lnTo>
                      <a:pt x="0" y="2"/>
                    </a:lnTo>
                    <a:lnTo>
                      <a:pt x="2" y="26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auto">
              <a:xfrm>
                <a:off x="6797675" y="4029075"/>
                <a:ext cx="15875" cy="34925"/>
              </a:xfrm>
              <a:custGeom>
                <a:avLst/>
                <a:gdLst/>
                <a:ahLst/>
                <a:cxnLst>
                  <a:cxn ang="0">
                    <a:pos x="10" y="20"/>
                  </a:cxn>
                  <a:cxn ang="0">
                    <a:pos x="10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0"/>
                  </a:cxn>
                  <a:cxn ang="0">
                    <a:pos x="2" y="22"/>
                  </a:cxn>
                  <a:cxn ang="0">
                    <a:pos x="10" y="20"/>
                  </a:cxn>
                </a:cxnLst>
                <a:rect l="0" t="0" r="r" b="b"/>
                <a:pathLst>
                  <a:path w="10" h="22">
                    <a:moveTo>
                      <a:pt x="10" y="20"/>
                    </a:moveTo>
                    <a:lnTo>
                      <a:pt x="10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0"/>
                    </a:lnTo>
                    <a:lnTo>
                      <a:pt x="2" y="22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" name="Freeform 111"/>
              <p:cNvSpPr>
                <a:spLocks/>
              </p:cNvSpPr>
              <p:nvPr/>
            </p:nvSpPr>
            <p:spPr bwMode="auto">
              <a:xfrm>
                <a:off x="5521325" y="3987800"/>
                <a:ext cx="60325" cy="4127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2"/>
                  </a:cxn>
                  <a:cxn ang="0">
                    <a:pos x="2" y="26"/>
                  </a:cxn>
                  <a:cxn ang="0">
                    <a:pos x="38" y="22"/>
                  </a:cxn>
                  <a:cxn ang="0">
                    <a:pos x="36" y="0"/>
                  </a:cxn>
                </a:cxnLst>
                <a:rect l="0" t="0" r="r" b="b"/>
                <a:pathLst>
                  <a:path w="38" h="26">
                    <a:moveTo>
                      <a:pt x="36" y="0"/>
                    </a:moveTo>
                    <a:lnTo>
                      <a:pt x="0" y="2"/>
                    </a:lnTo>
                    <a:lnTo>
                      <a:pt x="2" y="26"/>
                    </a:lnTo>
                    <a:lnTo>
                      <a:pt x="38" y="2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" name="Freeform 112"/>
              <p:cNvSpPr>
                <a:spLocks/>
              </p:cNvSpPr>
              <p:nvPr/>
            </p:nvSpPr>
            <p:spPr bwMode="auto">
              <a:xfrm>
                <a:off x="6330950" y="3914775"/>
                <a:ext cx="66675" cy="44450"/>
              </a:xfrm>
              <a:custGeom>
                <a:avLst/>
                <a:gdLst/>
                <a:ahLst/>
                <a:cxnLst>
                  <a:cxn ang="0">
                    <a:pos x="42" y="24"/>
                  </a:cxn>
                  <a:cxn ang="0">
                    <a:pos x="40" y="0"/>
                  </a:cxn>
                  <a:cxn ang="0">
                    <a:pos x="0" y="4"/>
                  </a:cxn>
                  <a:cxn ang="0">
                    <a:pos x="2" y="28"/>
                  </a:cxn>
                  <a:cxn ang="0">
                    <a:pos x="42" y="24"/>
                  </a:cxn>
                </a:cxnLst>
                <a:rect l="0" t="0" r="r" b="b"/>
                <a:pathLst>
                  <a:path w="42" h="28">
                    <a:moveTo>
                      <a:pt x="42" y="24"/>
                    </a:moveTo>
                    <a:lnTo>
                      <a:pt x="40" y="0"/>
                    </a:lnTo>
                    <a:lnTo>
                      <a:pt x="0" y="4"/>
                    </a:lnTo>
                    <a:lnTo>
                      <a:pt x="2" y="28"/>
                    </a:lnTo>
                    <a:lnTo>
                      <a:pt x="42" y="2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" name="Freeform 113"/>
              <p:cNvSpPr>
                <a:spLocks/>
              </p:cNvSpPr>
              <p:nvPr/>
            </p:nvSpPr>
            <p:spPr bwMode="auto">
              <a:xfrm>
                <a:off x="6245225" y="3924300"/>
                <a:ext cx="60325" cy="41275"/>
              </a:xfrm>
              <a:custGeom>
                <a:avLst/>
                <a:gdLst/>
                <a:ahLst/>
                <a:cxnLst>
                  <a:cxn ang="0">
                    <a:pos x="38" y="22"/>
                  </a:cxn>
                  <a:cxn ang="0">
                    <a:pos x="36" y="0"/>
                  </a:cxn>
                  <a:cxn ang="0">
                    <a:pos x="0" y="4"/>
                  </a:cxn>
                  <a:cxn ang="0">
                    <a:pos x="2" y="26"/>
                  </a:cxn>
                  <a:cxn ang="0">
                    <a:pos x="38" y="22"/>
                  </a:cxn>
                </a:cxnLst>
                <a:rect l="0" t="0" r="r" b="b"/>
                <a:pathLst>
                  <a:path w="38" h="26">
                    <a:moveTo>
                      <a:pt x="38" y="22"/>
                    </a:moveTo>
                    <a:lnTo>
                      <a:pt x="36" y="0"/>
                    </a:lnTo>
                    <a:lnTo>
                      <a:pt x="0" y="4"/>
                    </a:lnTo>
                    <a:lnTo>
                      <a:pt x="2" y="26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" name="Freeform 114"/>
              <p:cNvSpPr>
                <a:spLocks/>
              </p:cNvSpPr>
              <p:nvPr/>
            </p:nvSpPr>
            <p:spPr bwMode="auto">
              <a:xfrm>
                <a:off x="6613525" y="4095750"/>
                <a:ext cx="66675" cy="47625"/>
              </a:xfrm>
              <a:custGeom>
                <a:avLst/>
                <a:gdLst/>
                <a:ahLst/>
                <a:cxnLst>
                  <a:cxn ang="0">
                    <a:pos x="42" y="28"/>
                  </a:cxn>
                  <a:cxn ang="0">
                    <a:pos x="40" y="0"/>
                  </a:cxn>
                  <a:cxn ang="0">
                    <a:pos x="0" y="4"/>
                  </a:cxn>
                  <a:cxn ang="0">
                    <a:pos x="4" y="30"/>
                  </a:cxn>
                  <a:cxn ang="0">
                    <a:pos x="42" y="28"/>
                  </a:cxn>
                </a:cxnLst>
                <a:rect l="0" t="0" r="r" b="b"/>
                <a:pathLst>
                  <a:path w="42" h="30">
                    <a:moveTo>
                      <a:pt x="42" y="28"/>
                    </a:moveTo>
                    <a:lnTo>
                      <a:pt x="40" y="0"/>
                    </a:lnTo>
                    <a:lnTo>
                      <a:pt x="0" y="4"/>
                    </a:lnTo>
                    <a:lnTo>
                      <a:pt x="4" y="30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Freeform 115"/>
              <p:cNvSpPr>
                <a:spLocks/>
              </p:cNvSpPr>
              <p:nvPr/>
            </p:nvSpPr>
            <p:spPr bwMode="auto">
              <a:xfrm>
                <a:off x="6061075" y="3940175"/>
                <a:ext cx="60325" cy="41275"/>
              </a:xfrm>
              <a:custGeom>
                <a:avLst/>
                <a:gdLst/>
                <a:ahLst/>
                <a:cxnLst>
                  <a:cxn ang="0">
                    <a:pos x="38" y="22"/>
                  </a:cxn>
                  <a:cxn ang="0">
                    <a:pos x="36" y="0"/>
                  </a:cxn>
                  <a:cxn ang="0">
                    <a:pos x="0" y="4"/>
                  </a:cxn>
                  <a:cxn ang="0">
                    <a:pos x="2" y="26"/>
                  </a:cxn>
                  <a:cxn ang="0">
                    <a:pos x="38" y="22"/>
                  </a:cxn>
                </a:cxnLst>
                <a:rect l="0" t="0" r="r" b="b"/>
                <a:pathLst>
                  <a:path w="38" h="26">
                    <a:moveTo>
                      <a:pt x="38" y="22"/>
                    </a:moveTo>
                    <a:lnTo>
                      <a:pt x="36" y="0"/>
                    </a:lnTo>
                    <a:lnTo>
                      <a:pt x="0" y="4"/>
                    </a:lnTo>
                    <a:lnTo>
                      <a:pt x="2" y="26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4" name="Freeform 116"/>
              <p:cNvSpPr>
                <a:spLocks/>
              </p:cNvSpPr>
              <p:nvPr/>
            </p:nvSpPr>
            <p:spPr bwMode="auto">
              <a:xfrm>
                <a:off x="5803900" y="4095750"/>
                <a:ext cx="66675" cy="539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34"/>
                  </a:cxn>
                  <a:cxn ang="0">
                    <a:pos x="42" y="30"/>
                  </a:cxn>
                  <a:cxn ang="0">
                    <a:pos x="40" y="0"/>
                  </a:cxn>
                  <a:cxn ang="0">
                    <a:pos x="0" y="4"/>
                  </a:cxn>
                </a:cxnLst>
                <a:rect l="0" t="0" r="r" b="b"/>
                <a:pathLst>
                  <a:path w="42" h="34">
                    <a:moveTo>
                      <a:pt x="0" y="4"/>
                    </a:moveTo>
                    <a:lnTo>
                      <a:pt x="2" y="34"/>
                    </a:lnTo>
                    <a:lnTo>
                      <a:pt x="42" y="30"/>
                    </a:lnTo>
                    <a:lnTo>
                      <a:pt x="4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5" name="Freeform 117"/>
              <p:cNvSpPr>
                <a:spLocks/>
              </p:cNvSpPr>
              <p:nvPr/>
            </p:nvSpPr>
            <p:spPr bwMode="auto">
              <a:xfrm>
                <a:off x="6343650" y="4048125"/>
                <a:ext cx="66675" cy="539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34"/>
                  </a:cxn>
                  <a:cxn ang="0">
                    <a:pos x="42" y="30"/>
                  </a:cxn>
                  <a:cxn ang="0">
                    <a:pos x="40" y="0"/>
                  </a:cxn>
                  <a:cxn ang="0">
                    <a:pos x="0" y="4"/>
                  </a:cxn>
                </a:cxnLst>
                <a:rect l="0" t="0" r="r" b="b"/>
                <a:pathLst>
                  <a:path w="42" h="34">
                    <a:moveTo>
                      <a:pt x="0" y="4"/>
                    </a:moveTo>
                    <a:lnTo>
                      <a:pt x="2" y="34"/>
                    </a:lnTo>
                    <a:lnTo>
                      <a:pt x="42" y="30"/>
                    </a:lnTo>
                    <a:lnTo>
                      <a:pt x="4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6" name="Freeform 118"/>
              <p:cNvSpPr>
                <a:spLocks/>
              </p:cNvSpPr>
              <p:nvPr/>
            </p:nvSpPr>
            <p:spPr bwMode="auto">
              <a:xfrm>
                <a:off x="6534150" y="4032250"/>
                <a:ext cx="50800" cy="53975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32" y="32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2" y="34"/>
                  </a:cxn>
                </a:cxnLst>
                <a:rect l="0" t="0" r="r" b="b"/>
                <a:pathLst>
                  <a:path w="32" h="34">
                    <a:moveTo>
                      <a:pt x="2" y="34"/>
                    </a:moveTo>
                    <a:lnTo>
                      <a:pt x="32" y="32"/>
                    </a:lnTo>
                    <a:lnTo>
                      <a:pt x="28" y="0"/>
                    </a:lnTo>
                    <a:lnTo>
                      <a:pt x="0" y="4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7" name="Freeform 119"/>
              <p:cNvSpPr>
                <a:spLocks/>
              </p:cNvSpPr>
              <p:nvPr/>
            </p:nvSpPr>
            <p:spPr bwMode="auto">
              <a:xfrm>
                <a:off x="5991225" y="4079875"/>
                <a:ext cx="57150" cy="539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34"/>
                  </a:cxn>
                  <a:cxn ang="0">
                    <a:pos x="36" y="30"/>
                  </a:cxn>
                  <a:cxn ang="0">
                    <a:pos x="34" y="0"/>
                  </a:cxn>
                  <a:cxn ang="0">
                    <a:pos x="0" y="2"/>
                  </a:cxn>
                </a:cxnLst>
                <a:rect l="0" t="0" r="r" b="b"/>
                <a:pathLst>
                  <a:path w="36" h="34">
                    <a:moveTo>
                      <a:pt x="0" y="2"/>
                    </a:moveTo>
                    <a:lnTo>
                      <a:pt x="4" y="34"/>
                    </a:lnTo>
                    <a:lnTo>
                      <a:pt x="36" y="30"/>
                    </a:lnTo>
                    <a:lnTo>
                      <a:pt x="3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8" name="Freeform 120"/>
              <p:cNvSpPr>
                <a:spLocks/>
              </p:cNvSpPr>
              <p:nvPr/>
            </p:nvSpPr>
            <p:spPr bwMode="auto">
              <a:xfrm>
                <a:off x="5534025" y="4117975"/>
                <a:ext cx="60325" cy="539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34"/>
                  </a:cxn>
                  <a:cxn ang="0">
                    <a:pos x="38" y="32"/>
                  </a:cxn>
                  <a:cxn ang="0">
                    <a:pos x="36" y="0"/>
                  </a:cxn>
                  <a:cxn ang="0">
                    <a:pos x="0" y="4"/>
                  </a:cxn>
                </a:cxnLst>
                <a:rect l="0" t="0" r="r" b="b"/>
                <a:pathLst>
                  <a:path w="38" h="34">
                    <a:moveTo>
                      <a:pt x="0" y="4"/>
                    </a:moveTo>
                    <a:lnTo>
                      <a:pt x="2" y="34"/>
                    </a:lnTo>
                    <a:lnTo>
                      <a:pt x="38" y="32"/>
                    </a:lnTo>
                    <a:lnTo>
                      <a:pt x="3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9" name="Freeform 121"/>
              <p:cNvSpPr>
                <a:spLocks/>
              </p:cNvSpPr>
              <p:nvPr/>
            </p:nvSpPr>
            <p:spPr bwMode="auto">
              <a:xfrm>
                <a:off x="5715000" y="4102100"/>
                <a:ext cx="63500" cy="539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34"/>
                  </a:cxn>
                  <a:cxn ang="0">
                    <a:pos x="40" y="32"/>
                  </a:cxn>
                  <a:cxn ang="0">
                    <a:pos x="38" y="0"/>
                  </a:cxn>
                  <a:cxn ang="0">
                    <a:pos x="0" y="4"/>
                  </a:cxn>
                </a:cxnLst>
                <a:rect l="0" t="0" r="r" b="b"/>
                <a:pathLst>
                  <a:path w="40" h="34">
                    <a:moveTo>
                      <a:pt x="0" y="4"/>
                    </a:moveTo>
                    <a:lnTo>
                      <a:pt x="4" y="34"/>
                    </a:lnTo>
                    <a:lnTo>
                      <a:pt x="40" y="32"/>
                    </a:lnTo>
                    <a:lnTo>
                      <a:pt x="3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" name="Freeform 122"/>
              <p:cNvSpPr>
                <a:spLocks/>
              </p:cNvSpPr>
              <p:nvPr/>
            </p:nvSpPr>
            <p:spPr bwMode="auto">
              <a:xfrm>
                <a:off x="6264275" y="4127500"/>
                <a:ext cx="60325" cy="47625"/>
              </a:xfrm>
              <a:custGeom>
                <a:avLst/>
                <a:gdLst/>
                <a:ahLst/>
                <a:cxnLst>
                  <a:cxn ang="0">
                    <a:pos x="38" y="28"/>
                  </a:cxn>
                  <a:cxn ang="0">
                    <a:pos x="36" y="0"/>
                  </a:cxn>
                  <a:cxn ang="0">
                    <a:pos x="0" y="2"/>
                  </a:cxn>
                  <a:cxn ang="0">
                    <a:pos x="2" y="30"/>
                  </a:cxn>
                  <a:cxn ang="0">
                    <a:pos x="38" y="28"/>
                  </a:cxn>
                </a:cxnLst>
                <a:rect l="0" t="0" r="r" b="b"/>
                <a:pathLst>
                  <a:path w="38" h="30">
                    <a:moveTo>
                      <a:pt x="38" y="28"/>
                    </a:moveTo>
                    <a:lnTo>
                      <a:pt x="36" y="0"/>
                    </a:lnTo>
                    <a:lnTo>
                      <a:pt x="0" y="2"/>
                    </a:lnTo>
                    <a:lnTo>
                      <a:pt x="2" y="30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" name="Freeform 123"/>
              <p:cNvSpPr>
                <a:spLocks/>
              </p:cNvSpPr>
              <p:nvPr/>
            </p:nvSpPr>
            <p:spPr bwMode="auto">
              <a:xfrm>
                <a:off x="5451475" y="4127500"/>
                <a:ext cx="57150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32"/>
                  </a:cxn>
                  <a:cxn ang="0">
                    <a:pos x="36" y="30"/>
                  </a:cxn>
                  <a:cxn ang="0">
                    <a:pos x="34" y="0"/>
                  </a:cxn>
                  <a:cxn ang="0">
                    <a:pos x="0" y="2"/>
                  </a:cxn>
                </a:cxnLst>
                <a:rect l="0" t="0" r="r" b="b"/>
                <a:pathLst>
                  <a:path w="36" h="32">
                    <a:moveTo>
                      <a:pt x="0" y="2"/>
                    </a:moveTo>
                    <a:lnTo>
                      <a:pt x="4" y="32"/>
                    </a:lnTo>
                    <a:lnTo>
                      <a:pt x="36" y="30"/>
                    </a:lnTo>
                    <a:lnTo>
                      <a:pt x="3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2" name="Freeform 124"/>
              <p:cNvSpPr>
                <a:spLocks/>
              </p:cNvSpPr>
              <p:nvPr/>
            </p:nvSpPr>
            <p:spPr bwMode="auto">
              <a:xfrm>
                <a:off x="5810250" y="4165600"/>
                <a:ext cx="66675" cy="476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30"/>
                  </a:cxn>
                  <a:cxn ang="0">
                    <a:pos x="42" y="28"/>
                  </a:cxn>
                  <a:cxn ang="0">
                    <a:pos x="38" y="0"/>
                  </a:cxn>
                  <a:cxn ang="0">
                    <a:pos x="0" y="4"/>
                  </a:cxn>
                </a:cxnLst>
                <a:rect l="0" t="0" r="r" b="b"/>
                <a:pathLst>
                  <a:path w="42" h="30">
                    <a:moveTo>
                      <a:pt x="0" y="4"/>
                    </a:moveTo>
                    <a:lnTo>
                      <a:pt x="2" y="30"/>
                    </a:lnTo>
                    <a:lnTo>
                      <a:pt x="42" y="28"/>
                    </a:lnTo>
                    <a:lnTo>
                      <a:pt x="3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" name="Freeform 125"/>
              <p:cNvSpPr>
                <a:spLocks/>
              </p:cNvSpPr>
              <p:nvPr/>
            </p:nvSpPr>
            <p:spPr bwMode="auto">
              <a:xfrm>
                <a:off x="5518150" y="3933825"/>
                <a:ext cx="57150" cy="34925"/>
              </a:xfrm>
              <a:custGeom>
                <a:avLst/>
                <a:gdLst/>
                <a:ahLst/>
                <a:cxnLst>
                  <a:cxn ang="0">
                    <a:pos x="36" y="2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22"/>
                  </a:cxn>
                  <a:cxn ang="0">
                    <a:pos x="36" y="20"/>
                  </a:cxn>
                </a:cxnLst>
                <a:rect l="0" t="0" r="r" b="b"/>
                <a:pathLst>
                  <a:path w="36" h="22">
                    <a:moveTo>
                      <a:pt x="36" y="20"/>
                    </a:moveTo>
                    <a:lnTo>
                      <a:pt x="36" y="0"/>
                    </a:lnTo>
                    <a:lnTo>
                      <a:pt x="36" y="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22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" name="Freeform 126"/>
              <p:cNvSpPr>
                <a:spLocks/>
              </p:cNvSpPr>
              <p:nvPr/>
            </p:nvSpPr>
            <p:spPr bwMode="auto">
              <a:xfrm>
                <a:off x="6537325" y="4102100"/>
                <a:ext cx="50800" cy="50800"/>
              </a:xfrm>
              <a:custGeom>
                <a:avLst/>
                <a:gdLst/>
                <a:ahLst/>
                <a:cxnLst>
                  <a:cxn ang="0">
                    <a:pos x="4" y="32"/>
                  </a:cxn>
                  <a:cxn ang="0">
                    <a:pos x="32" y="28"/>
                  </a:cxn>
                  <a:cxn ang="0">
                    <a:pos x="30" y="0"/>
                  </a:cxn>
                  <a:cxn ang="0">
                    <a:pos x="0" y="4"/>
                  </a:cxn>
                  <a:cxn ang="0">
                    <a:pos x="4" y="32"/>
                  </a:cxn>
                </a:cxnLst>
                <a:rect l="0" t="0" r="r" b="b"/>
                <a:pathLst>
                  <a:path w="32" h="32">
                    <a:moveTo>
                      <a:pt x="4" y="32"/>
                    </a:moveTo>
                    <a:lnTo>
                      <a:pt x="32" y="28"/>
                    </a:lnTo>
                    <a:lnTo>
                      <a:pt x="30" y="0"/>
                    </a:lnTo>
                    <a:lnTo>
                      <a:pt x="0" y="4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5" name="Freeform 127"/>
              <p:cNvSpPr>
                <a:spLocks/>
              </p:cNvSpPr>
              <p:nvPr/>
            </p:nvSpPr>
            <p:spPr bwMode="auto">
              <a:xfrm>
                <a:off x="5438775" y="3956050"/>
                <a:ext cx="50800" cy="22225"/>
              </a:xfrm>
              <a:custGeom>
                <a:avLst/>
                <a:gdLst/>
                <a:ahLst/>
                <a:cxnLst>
                  <a:cxn ang="0">
                    <a:pos x="32" y="1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32" y="10"/>
                  </a:cxn>
                </a:cxnLst>
                <a:rect l="0" t="0" r="r" b="b"/>
                <a:pathLst>
                  <a:path w="32" h="14">
                    <a:moveTo>
                      <a:pt x="32" y="1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6" name="Freeform 128"/>
              <p:cNvSpPr>
                <a:spLocks/>
              </p:cNvSpPr>
              <p:nvPr/>
            </p:nvSpPr>
            <p:spPr bwMode="auto">
              <a:xfrm>
                <a:off x="5441950" y="3994150"/>
                <a:ext cx="53975" cy="4127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4"/>
                  </a:cxn>
                  <a:cxn ang="0">
                    <a:pos x="2" y="26"/>
                  </a:cxn>
                  <a:cxn ang="0">
                    <a:pos x="34" y="22"/>
                  </a:cxn>
                  <a:cxn ang="0">
                    <a:pos x="32" y="0"/>
                  </a:cxn>
                </a:cxnLst>
                <a:rect l="0" t="0" r="r" b="b"/>
                <a:pathLst>
                  <a:path w="34" h="26">
                    <a:moveTo>
                      <a:pt x="32" y="0"/>
                    </a:moveTo>
                    <a:lnTo>
                      <a:pt x="0" y="4"/>
                    </a:lnTo>
                    <a:lnTo>
                      <a:pt x="2" y="26"/>
                    </a:lnTo>
                    <a:lnTo>
                      <a:pt x="34" y="2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7" name="Freeform 129"/>
              <p:cNvSpPr>
                <a:spLocks/>
              </p:cNvSpPr>
              <p:nvPr/>
            </p:nvSpPr>
            <p:spPr bwMode="auto">
              <a:xfrm>
                <a:off x="5699125" y="3905250"/>
                <a:ext cx="60325" cy="47625"/>
              </a:xfrm>
              <a:custGeom>
                <a:avLst/>
                <a:gdLst/>
                <a:ahLst/>
                <a:cxnLst>
                  <a:cxn ang="0">
                    <a:pos x="38" y="28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4"/>
                  </a:cxn>
                  <a:cxn ang="0">
                    <a:pos x="2" y="30"/>
                  </a:cxn>
                  <a:cxn ang="0">
                    <a:pos x="38" y="28"/>
                  </a:cxn>
                </a:cxnLst>
                <a:rect l="0" t="0" r="r" b="b"/>
                <a:pathLst>
                  <a:path w="38" h="30">
                    <a:moveTo>
                      <a:pt x="38" y="28"/>
                    </a:moveTo>
                    <a:lnTo>
                      <a:pt x="36" y="0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2" y="30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" name="Freeform 130"/>
              <p:cNvSpPr>
                <a:spLocks/>
              </p:cNvSpPr>
              <p:nvPr/>
            </p:nvSpPr>
            <p:spPr bwMode="auto">
              <a:xfrm>
                <a:off x="6080125" y="4143375"/>
                <a:ext cx="60325" cy="4762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2"/>
                  </a:cxn>
                  <a:cxn ang="0">
                    <a:pos x="2" y="30"/>
                  </a:cxn>
                  <a:cxn ang="0">
                    <a:pos x="38" y="28"/>
                  </a:cxn>
                  <a:cxn ang="0">
                    <a:pos x="36" y="0"/>
                  </a:cxn>
                </a:cxnLst>
                <a:rect l="0" t="0" r="r" b="b"/>
                <a:pathLst>
                  <a:path w="38" h="30">
                    <a:moveTo>
                      <a:pt x="36" y="0"/>
                    </a:moveTo>
                    <a:lnTo>
                      <a:pt x="0" y="2"/>
                    </a:lnTo>
                    <a:lnTo>
                      <a:pt x="2" y="30"/>
                    </a:lnTo>
                    <a:lnTo>
                      <a:pt x="38" y="2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9" name="Freeform 131"/>
              <p:cNvSpPr>
                <a:spLocks/>
              </p:cNvSpPr>
              <p:nvPr/>
            </p:nvSpPr>
            <p:spPr bwMode="auto">
              <a:xfrm>
                <a:off x="6242050" y="3876675"/>
                <a:ext cx="60325" cy="3175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18" y="2"/>
                  </a:cxn>
                  <a:cxn ang="0">
                    <a:pos x="0" y="2"/>
                  </a:cxn>
                  <a:cxn ang="0">
                    <a:pos x="0" y="20"/>
                  </a:cxn>
                  <a:cxn ang="0">
                    <a:pos x="38" y="16"/>
                  </a:cxn>
                </a:cxnLst>
                <a:rect l="0" t="0" r="r" b="b"/>
                <a:pathLst>
                  <a:path w="38" h="20">
                    <a:moveTo>
                      <a:pt x="38" y="16"/>
                    </a:moveTo>
                    <a:lnTo>
                      <a:pt x="36" y="0"/>
                    </a:lnTo>
                    <a:lnTo>
                      <a:pt x="36" y="0"/>
                    </a:lnTo>
                    <a:lnTo>
                      <a:pt x="18" y="2"/>
                    </a:lnTo>
                    <a:lnTo>
                      <a:pt x="0" y="2"/>
                    </a:lnTo>
                    <a:lnTo>
                      <a:pt x="0" y="20"/>
                    </a:lnTo>
                    <a:lnTo>
                      <a:pt x="38" y="16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0" name="Freeform 132"/>
              <p:cNvSpPr>
                <a:spLocks/>
              </p:cNvSpPr>
              <p:nvPr/>
            </p:nvSpPr>
            <p:spPr bwMode="auto">
              <a:xfrm>
                <a:off x="6273800" y="4267200"/>
                <a:ext cx="63500" cy="4762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2"/>
                  </a:cxn>
                  <a:cxn ang="0">
                    <a:pos x="2" y="28"/>
                  </a:cxn>
                  <a:cxn ang="0">
                    <a:pos x="2" y="28"/>
                  </a:cxn>
                  <a:cxn ang="0">
                    <a:pos x="12" y="30"/>
                  </a:cxn>
                  <a:cxn ang="0">
                    <a:pos x="40" y="28"/>
                  </a:cxn>
                  <a:cxn ang="0">
                    <a:pos x="36" y="0"/>
                  </a:cxn>
                </a:cxnLst>
                <a:rect l="0" t="0" r="r" b="b"/>
                <a:pathLst>
                  <a:path w="40" h="30">
                    <a:moveTo>
                      <a:pt x="36" y="0"/>
                    </a:moveTo>
                    <a:lnTo>
                      <a:pt x="0" y="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12" y="30"/>
                    </a:lnTo>
                    <a:lnTo>
                      <a:pt x="40" y="2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1" name="Freeform 133"/>
              <p:cNvSpPr>
                <a:spLocks/>
              </p:cNvSpPr>
              <p:nvPr/>
            </p:nvSpPr>
            <p:spPr bwMode="auto">
              <a:xfrm>
                <a:off x="6108700" y="4283075"/>
                <a:ext cx="41275" cy="95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6" y="6"/>
                  </a:cxn>
                  <a:cxn ang="0">
                    <a:pos x="26" y="0"/>
                  </a:cxn>
                  <a:cxn ang="0">
                    <a:pos x="0" y="2"/>
                  </a:cxn>
                </a:cxnLst>
                <a:rect l="0" t="0" r="r" b="b"/>
                <a:pathLst>
                  <a:path w="26" h="6">
                    <a:moveTo>
                      <a:pt x="0" y="2"/>
                    </a:moveTo>
                    <a:lnTo>
                      <a:pt x="0" y="2"/>
                    </a:lnTo>
                    <a:lnTo>
                      <a:pt x="26" y="6"/>
                    </a:lnTo>
                    <a:lnTo>
                      <a:pt x="2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" name="Freeform 134"/>
              <p:cNvSpPr>
                <a:spLocks/>
              </p:cNvSpPr>
              <p:nvPr/>
            </p:nvSpPr>
            <p:spPr bwMode="auto">
              <a:xfrm>
                <a:off x="5784850" y="3895725"/>
                <a:ext cx="66675" cy="50800"/>
              </a:xfrm>
              <a:custGeom>
                <a:avLst/>
                <a:gdLst/>
                <a:ahLst/>
                <a:cxnLst>
                  <a:cxn ang="0">
                    <a:pos x="42" y="28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0" y="4"/>
                  </a:cxn>
                  <a:cxn ang="0">
                    <a:pos x="2" y="32"/>
                  </a:cxn>
                  <a:cxn ang="0">
                    <a:pos x="42" y="28"/>
                  </a:cxn>
                </a:cxnLst>
                <a:rect l="0" t="0" r="r" b="b"/>
                <a:pathLst>
                  <a:path w="42" h="32">
                    <a:moveTo>
                      <a:pt x="42" y="28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2" y="32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" name="Freeform 135"/>
              <p:cNvSpPr>
                <a:spLocks/>
              </p:cNvSpPr>
              <p:nvPr/>
            </p:nvSpPr>
            <p:spPr bwMode="auto">
              <a:xfrm>
                <a:off x="5997575" y="4149725"/>
                <a:ext cx="57150" cy="47625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36" y="28"/>
                  </a:cxn>
                  <a:cxn ang="0">
                    <a:pos x="34" y="0"/>
                  </a:cxn>
                  <a:cxn ang="0">
                    <a:pos x="0" y="4"/>
                  </a:cxn>
                  <a:cxn ang="0">
                    <a:pos x="2" y="30"/>
                  </a:cxn>
                </a:cxnLst>
                <a:rect l="0" t="0" r="r" b="b"/>
                <a:pathLst>
                  <a:path w="36" h="30">
                    <a:moveTo>
                      <a:pt x="2" y="30"/>
                    </a:moveTo>
                    <a:lnTo>
                      <a:pt x="36" y="28"/>
                    </a:lnTo>
                    <a:lnTo>
                      <a:pt x="34" y="0"/>
                    </a:lnTo>
                    <a:lnTo>
                      <a:pt x="0" y="4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" name="Freeform 136"/>
              <p:cNvSpPr>
                <a:spLocks/>
              </p:cNvSpPr>
              <p:nvPr/>
            </p:nvSpPr>
            <p:spPr bwMode="auto">
              <a:xfrm>
                <a:off x="6597650" y="3895725"/>
                <a:ext cx="63500" cy="38100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40" y="22"/>
                  </a:cxn>
                  <a:cxn ang="0">
                    <a:pos x="40" y="10"/>
                  </a:cxn>
                  <a:cxn ang="0">
                    <a:pos x="40" y="10"/>
                  </a:cxn>
                  <a:cxn ang="0">
                    <a:pos x="20" y="0"/>
                  </a:cxn>
                  <a:cxn ang="0">
                    <a:pos x="0" y="2"/>
                  </a:cxn>
                  <a:cxn ang="0">
                    <a:pos x="2" y="24"/>
                  </a:cxn>
                </a:cxnLst>
                <a:rect l="0" t="0" r="r" b="b"/>
                <a:pathLst>
                  <a:path w="40" h="24">
                    <a:moveTo>
                      <a:pt x="2" y="24"/>
                    </a:moveTo>
                    <a:lnTo>
                      <a:pt x="40" y="22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20" y="0"/>
                    </a:lnTo>
                    <a:lnTo>
                      <a:pt x="0" y="2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5" name="Freeform 137"/>
              <p:cNvSpPr>
                <a:spLocks/>
              </p:cNvSpPr>
              <p:nvPr/>
            </p:nvSpPr>
            <p:spPr bwMode="auto">
              <a:xfrm>
                <a:off x="6327775" y="3870325"/>
                <a:ext cx="63500" cy="28575"/>
              </a:xfrm>
              <a:custGeom>
                <a:avLst/>
                <a:gdLst/>
                <a:ahLst/>
                <a:cxnLst>
                  <a:cxn ang="0">
                    <a:pos x="40" y="16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0" y="2"/>
                  </a:cxn>
                  <a:cxn ang="0">
                    <a:pos x="2" y="18"/>
                  </a:cxn>
                  <a:cxn ang="0">
                    <a:pos x="40" y="16"/>
                  </a:cxn>
                </a:cxnLst>
                <a:rect l="0" t="0" r="r" b="b"/>
                <a:pathLst>
                  <a:path w="40" h="18">
                    <a:moveTo>
                      <a:pt x="40" y="16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0" y="2"/>
                    </a:lnTo>
                    <a:lnTo>
                      <a:pt x="2" y="18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6" name="Freeform 138"/>
              <p:cNvSpPr>
                <a:spLocks/>
              </p:cNvSpPr>
              <p:nvPr/>
            </p:nvSpPr>
            <p:spPr bwMode="auto">
              <a:xfrm>
                <a:off x="6521450" y="3902075"/>
                <a:ext cx="50800" cy="38100"/>
              </a:xfrm>
              <a:custGeom>
                <a:avLst/>
                <a:gdLst/>
                <a:ahLst/>
                <a:cxnLst>
                  <a:cxn ang="0">
                    <a:pos x="2" y="24"/>
                  </a:cxn>
                  <a:cxn ang="0">
                    <a:pos x="32" y="22"/>
                  </a:cxn>
                  <a:cxn ang="0">
                    <a:pos x="30" y="0"/>
                  </a:cxn>
                  <a:cxn ang="0">
                    <a:pos x="0" y="2"/>
                  </a:cxn>
                  <a:cxn ang="0">
                    <a:pos x="2" y="24"/>
                  </a:cxn>
                </a:cxnLst>
                <a:rect l="0" t="0" r="r" b="b"/>
                <a:pathLst>
                  <a:path w="32" h="24">
                    <a:moveTo>
                      <a:pt x="2" y="24"/>
                    </a:moveTo>
                    <a:lnTo>
                      <a:pt x="32" y="22"/>
                    </a:lnTo>
                    <a:lnTo>
                      <a:pt x="30" y="0"/>
                    </a:lnTo>
                    <a:lnTo>
                      <a:pt x="0" y="2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7" name="Freeform 139"/>
              <p:cNvSpPr>
                <a:spLocks/>
              </p:cNvSpPr>
              <p:nvPr/>
            </p:nvSpPr>
            <p:spPr bwMode="auto">
              <a:xfrm>
                <a:off x="5457825" y="4197350"/>
                <a:ext cx="53975" cy="285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34" y="16"/>
                  </a:cxn>
                  <a:cxn ang="0">
                    <a:pos x="3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8">
                    <a:moveTo>
                      <a:pt x="0" y="2"/>
                    </a:moveTo>
                    <a:lnTo>
                      <a:pt x="2" y="18"/>
                    </a:lnTo>
                    <a:lnTo>
                      <a:pt x="2" y="18"/>
                    </a:lnTo>
                    <a:lnTo>
                      <a:pt x="34" y="16"/>
                    </a:lnTo>
                    <a:lnTo>
                      <a:pt x="3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8" name="Freeform 140"/>
              <p:cNvSpPr>
                <a:spLocks/>
              </p:cNvSpPr>
              <p:nvPr/>
            </p:nvSpPr>
            <p:spPr bwMode="auto">
              <a:xfrm>
                <a:off x="6607175" y="4025900"/>
                <a:ext cx="66675" cy="53975"/>
              </a:xfrm>
              <a:custGeom>
                <a:avLst/>
                <a:gdLst/>
                <a:ahLst/>
                <a:cxnLst>
                  <a:cxn ang="0">
                    <a:pos x="4" y="34"/>
                  </a:cxn>
                  <a:cxn ang="0">
                    <a:pos x="42" y="30"/>
                  </a:cxn>
                  <a:cxn ang="0">
                    <a:pos x="40" y="0"/>
                  </a:cxn>
                  <a:cxn ang="0">
                    <a:pos x="0" y="4"/>
                  </a:cxn>
                  <a:cxn ang="0">
                    <a:pos x="4" y="34"/>
                  </a:cxn>
                </a:cxnLst>
                <a:rect l="0" t="0" r="r" b="b"/>
                <a:pathLst>
                  <a:path w="42" h="34">
                    <a:moveTo>
                      <a:pt x="4" y="34"/>
                    </a:moveTo>
                    <a:lnTo>
                      <a:pt x="42" y="30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9" name="Freeform 141"/>
              <p:cNvSpPr>
                <a:spLocks/>
              </p:cNvSpPr>
              <p:nvPr/>
            </p:nvSpPr>
            <p:spPr bwMode="auto">
              <a:xfrm>
                <a:off x="5537200" y="4191000"/>
                <a:ext cx="63500" cy="349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0"/>
                  </a:cxn>
                  <a:cxn ang="0">
                    <a:pos x="2" y="20"/>
                  </a:cxn>
                  <a:cxn ang="0">
                    <a:pos x="22" y="20"/>
                  </a:cxn>
                  <a:cxn ang="0">
                    <a:pos x="40" y="22"/>
                  </a:cxn>
                  <a:cxn ang="0">
                    <a:pos x="38" y="0"/>
                  </a:cxn>
                  <a:cxn ang="0">
                    <a:pos x="0" y="2"/>
                  </a:cxn>
                </a:cxnLst>
                <a:rect l="0" t="0" r="r" b="b"/>
                <a:pathLst>
                  <a:path w="40" h="22">
                    <a:moveTo>
                      <a:pt x="0" y="2"/>
                    </a:moveTo>
                    <a:lnTo>
                      <a:pt x="2" y="20"/>
                    </a:lnTo>
                    <a:lnTo>
                      <a:pt x="2" y="20"/>
                    </a:lnTo>
                    <a:lnTo>
                      <a:pt x="22" y="20"/>
                    </a:lnTo>
                    <a:lnTo>
                      <a:pt x="40" y="22"/>
                    </a:lnTo>
                    <a:lnTo>
                      <a:pt x="3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0" name="Freeform 142"/>
              <p:cNvSpPr>
                <a:spLocks/>
              </p:cNvSpPr>
              <p:nvPr/>
            </p:nvSpPr>
            <p:spPr bwMode="auto">
              <a:xfrm>
                <a:off x="6550025" y="4244975"/>
                <a:ext cx="50800" cy="285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32" y="18"/>
                  </a:cxn>
                  <a:cxn ang="0">
                    <a:pos x="30" y="0"/>
                  </a:cxn>
                  <a:cxn ang="0">
                    <a:pos x="0" y="2"/>
                  </a:cxn>
                </a:cxnLst>
                <a:rect l="0" t="0" r="r" b="b"/>
                <a:pathLst>
                  <a:path w="32" h="18">
                    <a:moveTo>
                      <a:pt x="0" y="2"/>
                    </a:moveTo>
                    <a:lnTo>
                      <a:pt x="2" y="16"/>
                    </a:lnTo>
                    <a:lnTo>
                      <a:pt x="2" y="16"/>
                    </a:lnTo>
                    <a:lnTo>
                      <a:pt x="32" y="18"/>
                    </a:lnTo>
                    <a:lnTo>
                      <a:pt x="3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062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1" name="Freeform 143"/>
              <p:cNvSpPr>
                <a:spLocks/>
              </p:cNvSpPr>
              <p:nvPr/>
            </p:nvSpPr>
            <p:spPr bwMode="auto">
              <a:xfrm>
                <a:off x="5359400" y="4000500"/>
                <a:ext cx="85725" cy="41275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0" y="26"/>
                  </a:cxn>
                  <a:cxn ang="0">
                    <a:pos x="54" y="22"/>
                  </a:cxn>
                  <a:cxn ang="0">
                    <a:pos x="52" y="0"/>
                  </a:cxn>
                </a:cxnLst>
                <a:rect l="0" t="0" r="r" b="b"/>
                <a:pathLst>
                  <a:path w="54" h="26">
                    <a:moveTo>
                      <a:pt x="52" y="0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0" y="26"/>
                    </a:lnTo>
                    <a:lnTo>
                      <a:pt x="54" y="2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2" name="Freeform 144"/>
              <p:cNvSpPr>
                <a:spLocks/>
              </p:cNvSpPr>
              <p:nvPr/>
            </p:nvSpPr>
            <p:spPr bwMode="auto">
              <a:xfrm>
                <a:off x="5422900" y="3971925"/>
                <a:ext cx="15875" cy="63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10" y="4"/>
                  </a:cxn>
                  <a:cxn ang="0">
                    <a:pos x="10" y="0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lnTo>
                      <a:pt x="10" y="0"/>
                    </a:lnTo>
                    <a:lnTo>
                      <a:pt x="0" y="4"/>
                    </a:lnTo>
                    <a:lnTo>
                      <a:pt x="1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Freeform 145"/>
              <p:cNvSpPr>
                <a:spLocks/>
              </p:cNvSpPr>
              <p:nvPr/>
            </p:nvSpPr>
            <p:spPr bwMode="auto">
              <a:xfrm>
                <a:off x="5372100" y="4200525"/>
                <a:ext cx="88900" cy="254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10"/>
                  </a:cxn>
                  <a:cxn ang="0">
                    <a:pos x="26" y="14"/>
                  </a:cxn>
                  <a:cxn ang="0">
                    <a:pos x="40" y="14"/>
                  </a:cxn>
                  <a:cxn ang="0">
                    <a:pos x="56" y="16"/>
                  </a:cxn>
                  <a:cxn ang="0">
                    <a:pos x="54" y="0"/>
                  </a:cxn>
                  <a:cxn ang="0">
                    <a:pos x="0" y="6"/>
                  </a:cxn>
                </a:cxnLst>
                <a:rect l="0" t="0" r="r" b="b"/>
                <a:pathLst>
                  <a:path w="56" h="16">
                    <a:moveTo>
                      <a:pt x="0" y="6"/>
                    </a:moveTo>
                    <a:lnTo>
                      <a:pt x="0" y="6"/>
                    </a:lnTo>
                    <a:lnTo>
                      <a:pt x="12" y="10"/>
                    </a:lnTo>
                    <a:lnTo>
                      <a:pt x="26" y="14"/>
                    </a:lnTo>
                    <a:lnTo>
                      <a:pt x="40" y="14"/>
                    </a:lnTo>
                    <a:lnTo>
                      <a:pt x="56" y="16"/>
                    </a:lnTo>
                    <a:lnTo>
                      <a:pt x="5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Freeform 146"/>
              <p:cNvSpPr>
                <a:spLocks/>
              </p:cNvSpPr>
              <p:nvPr/>
            </p:nvSpPr>
            <p:spPr bwMode="auto">
              <a:xfrm>
                <a:off x="5334000" y="4130675"/>
                <a:ext cx="123825" cy="57150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4"/>
                  </a:cxn>
                  <a:cxn ang="0">
                    <a:pos x="10" y="36"/>
                  </a:cxn>
                  <a:cxn ang="0">
                    <a:pos x="78" y="30"/>
                  </a:cxn>
                  <a:cxn ang="0">
                    <a:pos x="74" y="0"/>
                  </a:cxn>
                </a:cxnLst>
                <a:rect l="0" t="0" r="r" b="b"/>
                <a:pathLst>
                  <a:path w="78" h="36">
                    <a:moveTo>
                      <a:pt x="7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2" y="24"/>
                    </a:lnTo>
                    <a:lnTo>
                      <a:pt x="10" y="36"/>
                    </a:lnTo>
                    <a:lnTo>
                      <a:pt x="78" y="3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A4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Freeform 147"/>
              <p:cNvSpPr>
                <a:spLocks/>
              </p:cNvSpPr>
              <p:nvPr/>
            </p:nvSpPr>
            <p:spPr bwMode="auto">
              <a:xfrm>
                <a:off x="5591175" y="4108450"/>
                <a:ext cx="130175" cy="603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38"/>
                  </a:cxn>
                  <a:cxn ang="0">
                    <a:pos x="82" y="30"/>
                  </a:cxn>
                  <a:cxn ang="0">
                    <a:pos x="78" y="0"/>
                  </a:cxn>
                  <a:cxn ang="0">
                    <a:pos x="0" y="6"/>
                  </a:cxn>
                </a:cxnLst>
                <a:rect l="0" t="0" r="r" b="b"/>
                <a:pathLst>
                  <a:path w="82" h="38">
                    <a:moveTo>
                      <a:pt x="0" y="6"/>
                    </a:moveTo>
                    <a:lnTo>
                      <a:pt x="2" y="38"/>
                    </a:lnTo>
                    <a:lnTo>
                      <a:pt x="82" y="30"/>
                    </a:lnTo>
                    <a:lnTo>
                      <a:pt x="7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Freeform 148"/>
              <p:cNvSpPr>
                <a:spLocks/>
              </p:cNvSpPr>
              <p:nvPr/>
            </p:nvSpPr>
            <p:spPr bwMode="auto">
              <a:xfrm>
                <a:off x="5597525" y="4178300"/>
                <a:ext cx="130175" cy="53975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0" y="8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4"/>
                  </a:cxn>
                  <a:cxn ang="0">
                    <a:pos x="82" y="28"/>
                  </a:cxn>
                  <a:cxn ang="0">
                    <a:pos x="78" y="0"/>
                  </a:cxn>
                </a:cxnLst>
                <a:rect l="0" t="0" r="r" b="b"/>
                <a:pathLst>
                  <a:path w="82" h="34">
                    <a:moveTo>
                      <a:pt x="78" y="0"/>
                    </a:moveTo>
                    <a:lnTo>
                      <a:pt x="0" y="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82" y="2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Freeform 149"/>
              <p:cNvSpPr>
                <a:spLocks/>
              </p:cNvSpPr>
              <p:nvPr/>
            </p:nvSpPr>
            <p:spPr bwMode="auto">
              <a:xfrm>
                <a:off x="5578475" y="3975100"/>
                <a:ext cx="130175" cy="47625"/>
              </a:xfrm>
              <a:custGeom>
                <a:avLst/>
                <a:gdLst/>
                <a:ahLst/>
                <a:cxnLst>
                  <a:cxn ang="0">
                    <a:pos x="82" y="24"/>
                  </a:cxn>
                  <a:cxn ang="0">
                    <a:pos x="80" y="0"/>
                  </a:cxn>
                  <a:cxn ang="0">
                    <a:pos x="0" y="8"/>
                  </a:cxn>
                  <a:cxn ang="0">
                    <a:pos x="2" y="30"/>
                  </a:cxn>
                  <a:cxn ang="0">
                    <a:pos x="82" y="24"/>
                  </a:cxn>
                </a:cxnLst>
                <a:rect l="0" t="0" r="r" b="b"/>
                <a:pathLst>
                  <a:path w="82" h="30">
                    <a:moveTo>
                      <a:pt x="82" y="24"/>
                    </a:moveTo>
                    <a:lnTo>
                      <a:pt x="80" y="0"/>
                    </a:lnTo>
                    <a:lnTo>
                      <a:pt x="0" y="8"/>
                    </a:lnTo>
                    <a:lnTo>
                      <a:pt x="2" y="30"/>
                    </a:lnTo>
                    <a:lnTo>
                      <a:pt x="82" y="24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Freeform 150"/>
              <p:cNvSpPr>
                <a:spLocks/>
              </p:cNvSpPr>
              <p:nvPr/>
            </p:nvSpPr>
            <p:spPr bwMode="auto">
              <a:xfrm>
                <a:off x="5575300" y="3911600"/>
                <a:ext cx="127000" cy="53975"/>
              </a:xfrm>
              <a:custGeom>
                <a:avLst/>
                <a:gdLst/>
                <a:ahLst/>
                <a:cxnLst>
                  <a:cxn ang="0">
                    <a:pos x="80" y="2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38" y="6"/>
                  </a:cxn>
                  <a:cxn ang="0">
                    <a:pos x="0" y="14"/>
                  </a:cxn>
                  <a:cxn ang="0">
                    <a:pos x="0" y="34"/>
                  </a:cxn>
                  <a:cxn ang="0">
                    <a:pos x="80" y="26"/>
                  </a:cxn>
                </a:cxnLst>
                <a:rect l="0" t="0" r="r" b="b"/>
                <a:pathLst>
                  <a:path w="80" h="34">
                    <a:moveTo>
                      <a:pt x="80" y="26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38" y="6"/>
                    </a:lnTo>
                    <a:lnTo>
                      <a:pt x="0" y="14"/>
                    </a:lnTo>
                    <a:lnTo>
                      <a:pt x="0" y="34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Freeform 151"/>
              <p:cNvSpPr>
                <a:spLocks/>
              </p:cNvSpPr>
              <p:nvPr/>
            </p:nvSpPr>
            <p:spPr bwMode="auto">
              <a:xfrm>
                <a:off x="5870575" y="4156075"/>
                <a:ext cx="130175" cy="539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34"/>
                  </a:cxn>
                  <a:cxn ang="0">
                    <a:pos x="82" y="26"/>
                  </a:cxn>
                  <a:cxn ang="0">
                    <a:pos x="80" y="0"/>
                  </a:cxn>
                  <a:cxn ang="0">
                    <a:pos x="0" y="6"/>
                  </a:cxn>
                </a:cxnLst>
                <a:rect l="0" t="0" r="r" b="b"/>
                <a:pathLst>
                  <a:path w="82" h="34">
                    <a:moveTo>
                      <a:pt x="0" y="6"/>
                    </a:moveTo>
                    <a:lnTo>
                      <a:pt x="4" y="34"/>
                    </a:lnTo>
                    <a:lnTo>
                      <a:pt x="82" y="26"/>
                    </a:lnTo>
                    <a:lnTo>
                      <a:pt x="8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Freeform 152"/>
              <p:cNvSpPr>
                <a:spLocks/>
              </p:cNvSpPr>
              <p:nvPr/>
            </p:nvSpPr>
            <p:spPr bwMode="auto">
              <a:xfrm>
                <a:off x="5854700" y="3952875"/>
                <a:ext cx="130175" cy="47625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80" y="0"/>
                  </a:cxn>
                  <a:cxn ang="0">
                    <a:pos x="0" y="6"/>
                  </a:cxn>
                  <a:cxn ang="0">
                    <a:pos x="2" y="30"/>
                  </a:cxn>
                  <a:cxn ang="0">
                    <a:pos x="82" y="22"/>
                  </a:cxn>
                </a:cxnLst>
                <a:rect l="0" t="0" r="r" b="b"/>
                <a:pathLst>
                  <a:path w="82" h="30">
                    <a:moveTo>
                      <a:pt x="82" y="22"/>
                    </a:moveTo>
                    <a:lnTo>
                      <a:pt x="80" y="0"/>
                    </a:lnTo>
                    <a:lnTo>
                      <a:pt x="0" y="6"/>
                    </a:lnTo>
                    <a:lnTo>
                      <a:pt x="2" y="3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Freeform 153"/>
              <p:cNvSpPr>
                <a:spLocks/>
              </p:cNvSpPr>
              <p:nvPr/>
            </p:nvSpPr>
            <p:spPr bwMode="auto">
              <a:xfrm>
                <a:off x="5848350" y="3883025"/>
                <a:ext cx="130175" cy="57150"/>
              </a:xfrm>
              <a:custGeom>
                <a:avLst/>
                <a:gdLst/>
                <a:ahLst/>
                <a:cxnLst>
                  <a:cxn ang="0">
                    <a:pos x="82" y="30"/>
                  </a:cxn>
                  <a:cxn ang="0">
                    <a:pos x="80" y="0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0" y="8"/>
                  </a:cxn>
                  <a:cxn ang="0">
                    <a:pos x="2" y="36"/>
                  </a:cxn>
                  <a:cxn ang="0">
                    <a:pos x="82" y="30"/>
                  </a:cxn>
                </a:cxnLst>
                <a:rect l="0" t="0" r="r" b="b"/>
                <a:pathLst>
                  <a:path w="82" h="36">
                    <a:moveTo>
                      <a:pt x="82" y="30"/>
                    </a:moveTo>
                    <a:lnTo>
                      <a:pt x="80" y="0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0" y="8"/>
                    </a:lnTo>
                    <a:lnTo>
                      <a:pt x="2" y="36"/>
                    </a:lnTo>
                    <a:lnTo>
                      <a:pt x="82" y="30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Freeform 154"/>
              <p:cNvSpPr>
                <a:spLocks/>
              </p:cNvSpPr>
              <p:nvPr/>
            </p:nvSpPr>
            <p:spPr bwMode="auto">
              <a:xfrm>
                <a:off x="6019800" y="3886200"/>
                <a:ext cx="9525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Freeform 155"/>
              <p:cNvSpPr>
                <a:spLocks/>
              </p:cNvSpPr>
              <p:nvPr/>
            </p:nvSpPr>
            <p:spPr bwMode="auto">
              <a:xfrm>
                <a:off x="6054725" y="3883025"/>
                <a:ext cx="31750" cy="63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0" y="2"/>
                  </a:cxn>
                  <a:cxn ang="0">
                    <a:pos x="20" y="0"/>
                  </a:cxn>
                </a:cxnLst>
                <a:rect l="0" t="0" r="r" b="b"/>
                <a:pathLst>
                  <a:path w="20" h="4">
                    <a:moveTo>
                      <a:pt x="20" y="0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Freeform 156"/>
              <p:cNvSpPr>
                <a:spLocks/>
              </p:cNvSpPr>
              <p:nvPr/>
            </p:nvSpPr>
            <p:spPr bwMode="auto">
              <a:xfrm>
                <a:off x="5867400" y="4083050"/>
                <a:ext cx="130175" cy="603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38"/>
                  </a:cxn>
                  <a:cxn ang="0">
                    <a:pos x="82" y="32"/>
                  </a:cxn>
                  <a:cxn ang="0">
                    <a:pos x="78" y="0"/>
                  </a:cxn>
                  <a:cxn ang="0">
                    <a:pos x="0" y="8"/>
                  </a:cxn>
                </a:cxnLst>
                <a:rect l="0" t="0" r="r" b="b"/>
                <a:pathLst>
                  <a:path w="82" h="38">
                    <a:moveTo>
                      <a:pt x="0" y="8"/>
                    </a:moveTo>
                    <a:lnTo>
                      <a:pt x="2" y="38"/>
                    </a:lnTo>
                    <a:lnTo>
                      <a:pt x="82" y="32"/>
                    </a:lnTo>
                    <a:lnTo>
                      <a:pt x="7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Freeform 157"/>
              <p:cNvSpPr>
                <a:spLocks/>
              </p:cNvSpPr>
              <p:nvPr/>
            </p:nvSpPr>
            <p:spPr bwMode="auto">
              <a:xfrm>
                <a:off x="6137275" y="4130675"/>
                <a:ext cx="130175" cy="5715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8"/>
                  </a:cxn>
                  <a:cxn ang="0">
                    <a:pos x="2" y="36"/>
                  </a:cxn>
                  <a:cxn ang="0">
                    <a:pos x="82" y="28"/>
                  </a:cxn>
                  <a:cxn ang="0">
                    <a:pos x="80" y="0"/>
                  </a:cxn>
                </a:cxnLst>
                <a:rect l="0" t="0" r="r" b="b"/>
                <a:pathLst>
                  <a:path w="82" h="36">
                    <a:moveTo>
                      <a:pt x="80" y="0"/>
                    </a:moveTo>
                    <a:lnTo>
                      <a:pt x="0" y="8"/>
                    </a:lnTo>
                    <a:lnTo>
                      <a:pt x="2" y="36"/>
                    </a:lnTo>
                    <a:lnTo>
                      <a:pt x="82" y="2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Freeform 158"/>
              <p:cNvSpPr>
                <a:spLocks/>
              </p:cNvSpPr>
              <p:nvPr/>
            </p:nvSpPr>
            <p:spPr bwMode="auto">
              <a:xfrm>
                <a:off x="6130925" y="4060825"/>
                <a:ext cx="130175" cy="603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38"/>
                  </a:cxn>
                  <a:cxn ang="0">
                    <a:pos x="82" y="30"/>
                  </a:cxn>
                  <a:cxn ang="0">
                    <a:pos x="80" y="0"/>
                  </a:cxn>
                  <a:cxn ang="0">
                    <a:pos x="0" y="8"/>
                  </a:cxn>
                </a:cxnLst>
                <a:rect l="0" t="0" r="r" b="b"/>
                <a:pathLst>
                  <a:path w="82" h="38">
                    <a:moveTo>
                      <a:pt x="0" y="8"/>
                    </a:moveTo>
                    <a:lnTo>
                      <a:pt x="2" y="38"/>
                    </a:lnTo>
                    <a:lnTo>
                      <a:pt x="82" y="30"/>
                    </a:lnTo>
                    <a:lnTo>
                      <a:pt x="8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Freeform 159"/>
              <p:cNvSpPr>
                <a:spLocks/>
              </p:cNvSpPr>
              <p:nvPr/>
            </p:nvSpPr>
            <p:spPr bwMode="auto">
              <a:xfrm>
                <a:off x="6118225" y="3930650"/>
                <a:ext cx="130175" cy="44450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80" y="0"/>
                  </a:cxn>
                  <a:cxn ang="0">
                    <a:pos x="0" y="6"/>
                  </a:cxn>
                  <a:cxn ang="0">
                    <a:pos x="2" y="28"/>
                  </a:cxn>
                  <a:cxn ang="0">
                    <a:pos x="82" y="22"/>
                  </a:cxn>
                </a:cxnLst>
                <a:rect l="0" t="0" r="r" b="b"/>
                <a:pathLst>
                  <a:path w="82" h="28">
                    <a:moveTo>
                      <a:pt x="82" y="22"/>
                    </a:moveTo>
                    <a:lnTo>
                      <a:pt x="80" y="0"/>
                    </a:lnTo>
                    <a:lnTo>
                      <a:pt x="0" y="6"/>
                    </a:lnTo>
                    <a:lnTo>
                      <a:pt x="2" y="28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Freeform 160"/>
              <p:cNvSpPr>
                <a:spLocks/>
              </p:cNvSpPr>
              <p:nvPr/>
            </p:nvSpPr>
            <p:spPr bwMode="auto">
              <a:xfrm>
                <a:off x="6111875" y="3870325"/>
                <a:ext cx="130175" cy="47625"/>
              </a:xfrm>
              <a:custGeom>
                <a:avLst/>
                <a:gdLst/>
                <a:ahLst/>
                <a:cxnLst>
                  <a:cxn ang="0">
                    <a:pos x="4" y="30"/>
                  </a:cxn>
                  <a:cxn ang="0">
                    <a:pos x="82" y="24"/>
                  </a:cxn>
                  <a:cxn ang="0">
                    <a:pos x="82" y="6"/>
                  </a:cxn>
                  <a:cxn ang="0">
                    <a:pos x="82" y="6"/>
                  </a:cxn>
                  <a:cxn ang="0">
                    <a:pos x="66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30"/>
                  </a:cxn>
                </a:cxnLst>
                <a:rect l="0" t="0" r="r" b="b"/>
                <a:pathLst>
                  <a:path w="82" h="30">
                    <a:moveTo>
                      <a:pt x="4" y="30"/>
                    </a:moveTo>
                    <a:lnTo>
                      <a:pt x="82" y="2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66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9" name="Freeform 161"/>
              <p:cNvSpPr>
                <a:spLocks/>
              </p:cNvSpPr>
              <p:nvPr/>
            </p:nvSpPr>
            <p:spPr bwMode="auto">
              <a:xfrm>
                <a:off x="6149975" y="4270375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0" y="26"/>
                  </a:cxn>
                  <a:cxn ang="0">
                    <a:pos x="78" y="0"/>
                  </a:cxn>
                  <a:cxn ang="0">
                    <a:pos x="0" y="8"/>
                  </a:cxn>
                </a:cxnLst>
                <a:rect l="0" t="0" r="r" b="b"/>
                <a:pathLst>
                  <a:path w="80" h="26">
                    <a:moveTo>
                      <a:pt x="0" y="8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0" y="26"/>
                    </a:lnTo>
                    <a:lnTo>
                      <a:pt x="7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0" name="Freeform 162"/>
              <p:cNvSpPr>
                <a:spLocks/>
              </p:cNvSpPr>
              <p:nvPr/>
            </p:nvSpPr>
            <p:spPr bwMode="auto">
              <a:xfrm>
                <a:off x="6480175" y="4248150"/>
                <a:ext cx="73025" cy="222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46" y="14"/>
                  </a:cxn>
                  <a:cxn ang="0">
                    <a:pos x="44" y="0"/>
                  </a:cxn>
                  <a:cxn ang="0">
                    <a:pos x="0" y="4"/>
                  </a:cxn>
                </a:cxnLst>
                <a:rect l="0" t="0" r="r" b="b"/>
                <a:pathLst>
                  <a:path w="46" h="14">
                    <a:moveTo>
                      <a:pt x="0" y="4"/>
                    </a:moveTo>
                    <a:lnTo>
                      <a:pt x="0" y="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46" y="14"/>
                    </a:lnTo>
                    <a:lnTo>
                      <a:pt x="4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1" name="Freeform 163"/>
              <p:cNvSpPr>
                <a:spLocks/>
              </p:cNvSpPr>
              <p:nvPr/>
            </p:nvSpPr>
            <p:spPr bwMode="auto">
              <a:xfrm>
                <a:off x="6423025" y="4257675"/>
                <a:ext cx="19050" cy="44450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4" y="28"/>
                  </a:cxn>
                </a:cxnLst>
                <a:rect l="0" t="0" r="r" b="b"/>
                <a:pathLst>
                  <a:path w="12" h="28">
                    <a:moveTo>
                      <a:pt x="4" y="28"/>
                    </a:moveTo>
                    <a:lnTo>
                      <a:pt x="10" y="28"/>
                    </a:lnTo>
                    <a:lnTo>
                      <a:pt x="10" y="28"/>
                    </a:lnTo>
                    <a:lnTo>
                      <a:pt x="10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2" name="Freeform 164"/>
              <p:cNvSpPr>
                <a:spLocks/>
              </p:cNvSpPr>
              <p:nvPr/>
            </p:nvSpPr>
            <p:spPr bwMode="auto">
              <a:xfrm>
                <a:off x="6391275" y="3870325"/>
                <a:ext cx="127000" cy="25400"/>
              </a:xfrm>
              <a:custGeom>
                <a:avLst/>
                <a:gdLst/>
                <a:ahLst/>
                <a:cxnLst>
                  <a:cxn ang="0">
                    <a:pos x="80" y="8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38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80" y="8"/>
                  </a:cxn>
                </a:cxnLst>
                <a:rect l="0" t="0" r="r" b="b"/>
                <a:pathLst>
                  <a:path w="80" h="16">
                    <a:moveTo>
                      <a:pt x="80" y="8"/>
                    </a:moveTo>
                    <a:lnTo>
                      <a:pt x="80" y="2"/>
                    </a:lnTo>
                    <a:lnTo>
                      <a:pt x="80" y="2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80" y="8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3" name="Freeform 165"/>
              <p:cNvSpPr>
                <a:spLocks/>
              </p:cNvSpPr>
              <p:nvPr/>
            </p:nvSpPr>
            <p:spPr bwMode="auto">
              <a:xfrm>
                <a:off x="6413500" y="4108450"/>
                <a:ext cx="130175" cy="539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34"/>
                  </a:cxn>
                  <a:cxn ang="0">
                    <a:pos x="82" y="28"/>
                  </a:cxn>
                  <a:cxn ang="0">
                    <a:pos x="78" y="0"/>
                  </a:cxn>
                  <a:cxn ang="0">
                    <a:pos x="0" y="6"/>
                  </a:cxn>
                </a:cxnLst>
                <a:rect l="0" t="0" r="r" b="b"/>
                <a:pathLst>
                  <a:path w="82" h="34">
                    <a:moveTo>
                      <a:pt x="0" y="6"/>
                    </a:moveTo>
                    <a:lnTo>
                      <a:pt x="2" y="34"/>
                    </a:lnTo>
                    <a:lnTo>
                      <a:pt x="82" y="28"/>
                    </a:lnTo>
                    <a:lnTo>
                      <a:pt x="7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4" name="Freeform 166"/>
              <p:cNvSpPr>
                <a:spLocks/>
              </p:cNvSpPr>
              <p:nvPr/>
            </p:nvSpPr>
            <p:spPr bwMode="auto">
              <a:xfrm>
                <a:off x="6407150" y="4038600"/>
                <a:ext cx="130175" cy="5715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36"/>
                  </a:cxn>
                  <a:cxn ang="0">
                    <a:pos x="82" y="30"/>
                  </a:cxn>
                  <a:cxn ang="0">
                    <a:pos x="80" y="0"/>
                  </a:cxn>
                  <a:cxn ang="0">
                    <a:pos x="0" y="6"/>
                  </a:cxn>
                </a:cxnLst>
                <a:rect l="0" t="0" r="r" b="b"/>
                <a:pathLst>
                  <a:path w="82" h="36">
                    <a:moveTo>
                      <a:pt x="0" y="6"/>
                    </a:moveTo>
                    <a:lnTo>
                      <a:pt x="2" y="36"/>
                    </a:lnTo>
                    <a:lnTo>
                      <a:pt x="82" y="30"/>
                    </a:lnTo>
                    <a:lnTo>
                      <a:pt x="8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5" name="Freeform 167"/>
              <p:cNvSpPr>
                <a:spLocks/>
              </p:cNvSpPr>
              <p:nvPr/>
            </p:nvSpPr>
            <p:spPr bwMode="auto">
              <a:xfrm>
                <a:off x="6394450" y="3905250"/>
                <a:ext cx="130175" cy="47625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80" y="0"/>
                  </a:cxn>
                  <a:cxn ang="0">
                    <a:pos x="0" y="6"/>
                  </a:cxn>
                  <a:cxn ang="0">
                    <a:pos x="2" y="30"/>
                  </a:cxn>
                  <a:cxn ang="0">
                    <a:pos x="82" y="22"/>
                  </a:cxn>
                </a:cxnLst>
                <a:rect l="0" t="0" r="r" b="b"/>
                <a:pathLst>
                  <a:path w="82" h="30">
                    <a:moveTo>
                      <a:pt x="82" y="22"/>
                    </a:moveTo>
                    <a:lnTo>
                      <a:pt x="80" y="0"/>
                    </a:lnTo>
                    <a:lnTo>
                      <a:pt x="0" y="6"/>
                    </a:lnTo>
                    <a:lnTo>
                      <a:pt x="2" y="3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6" name="Freeform 168"/>
              <p:cNvSpPr>
                <a:spLocks/>
              </p:cNvSpPr>
              <p:nvPr/>
            </p:nvSpPr>
            <p:spPr bwMode="auto">
              <a:xfrm>
                <a:off x="6661150" y="3911600"/>
                <a:ext cx="31750" cy="1905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20" y="1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0" y="10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1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Freeform 169"/>
              <p:cNvSpPr>
                <a:spLocks/>
              </p:cNvSpPr>
              <p:nvPr/>
            </p:nvSpPr>
            <p:spPr bwMode="auto">
              <a:xfrm>
                <a:off x="6689725" y="4229100"/>
                <a:ext cx="60325" cy="2857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20" y="10"/>
                  </a:cxn>
                  <a:cxn ang="0">
                    <a:pos x="38" y="0"/>
                  </a:cxn>
                  <a:cxn ang="0">
                    <a:pos x="0" y="4"/>
                  </a:cxn>
                  <a:cxn ang="0">
                    <a:pos x="0" y="18"/>
                  </a:cxn>
                </a:cxnLst>
                <a:rect l="0" t="0" r="r" b="b"/>
                <a:pathLst>
                  <a:path w="38" h="18">
                    <a:moveTo>
                      <a:pt x="0" y="18"/>
                    </a:moveTo>
                    <a:lnTo>
                      <a:pt x="0" y="18"/>
                    </a:lnTo>
                    <a:lnTo>
                      <a:pt x="20" y="10"/>
                    </a:lnTo>
                    <a:lnTo>
                      <a:pt x="38" y="0"/>
                    </a:lnTo>
                    <a:lnTo>
                      <a:pt x="0" y="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8" name="Freeform 170"/>
              <p:cNvSpPr>
                <a:spLocks/>
              </p:cNvSpPr>
              <p:nvPr/>
            </p:nvSpPr>
            <p:spPr bwMode="auto">
              <a:xfrm>
                <a:off x="6677025" y="4086225"/>
                <a:ext cx="130175" cy="53975"/>
              </a:xfrm>
              <a:custGeom>
                <a:avLst/>
                <a:gdLst/>
                <a:ahLst/>
                <a:cxnLst>
                  <a:cxn ang="0">
                    <a:pos x="82" y="26"/>
                  </a:cxn>
                  <a:cxn ang="0">
                    <a:pos x="80" y="0"/>
                  </a:cxn>
                  <a:cxn ang="0">
                    <a:pos x="0" y="6"/>
                  </a:cxn>
                  <a:cxn ang="0">
                    <a:pos x="2" y="34"/>
                  </a:cxn>
                  <a:cxn ang="0">
                    <a:pos x="82" y="26"/>
                  </a:cxn>
                </a:cxnLst>
                <a:rect l="0" t="0" r="r" b="b"/>
                <a:pathLst>
                  <a:path w="82" h="34">
                    <a:moveTo>
                      <a:pt x="82" y="26"/>
                    </a:moveTo>
                    <a:lnTo>
                      <a:pt x="80" y="0"/>
                    </a:lnTo>
                    <a:lnTo>
                      <a:pt x="0" y="6"/>
                    </a:lnTo>
                    <a:lnTo>
                      <a:pt x="2" y="34"/>
                    </a:lnTo>
                    <a:lnTo>
                      <a:pt x="82" y="26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9" name="Freeform 171"/>
              <p:cNvSpPr>
                <a:spLocks/>
              </p:cNvSpPr>
              <p:nvPr/>
            </p:nvSpPr>
            <p:spPr bwMode="auto">
              <a:xfrm>
                <a:off x="6670675" y="4016375"/>
                <a:ext cx="130175" cy="57150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82" y="30"/>
                  </a:cxn>
                  <a:cxn ang="0">
                    <a:pos x="80" y="8"/>
                  </a:cxn>
                  <a:cxn ang="0">
                    <a:pos x="80" y="8"/>
                  </a:cxn>
                  <a:cxn ang="0">
                    <a:pos x="76" y="0"/>
                  </a:cxn>
                  <a:cxn ang="0">
                    <a:pos x="0" y="6"/>
                  </a:cxn>
                  <a:cxn ang="0">
                    <a:pos x="2" y="36"/>
                  </a:cxn>
                </a:cxnLst>
                <a:rect l="0" t="0" r="r" b="b"/>
                <a:pathLst>
                  <a:path w="82" h="36">
                    <a:moveTo>
                      <a:pt x="2" y="36"/>
                    </a:moveTo>
                    <a:lnTo>
                      <a:pt x="82" y="30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76" y="0"/>
                    </a:lnTo>
                    <a:lnTo>
                      <a:pt x="0" y="6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FA1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0" name="Freeform 172"/>
              <p:cNvSpPr>
                <a:spLocks/>
              </p:cNvSpPr>
              <p:nvPr/>
            </p:nvSpPr>
            <p:spPr bwMode="auto">
              <a:xfrm>
                <a:off x="6267450" y="4171950"/>
                <a:ext cx="63500" cy="984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62"/>
                  </a:cxn>
                  <a:cxn ang="0">
                    <a:pos x="40" y="60"/>
                  </a:cxn>
                  <a:cxn ang="0">
                    <a:pos x="36" y="0"/>
                  </a:cxn>
                  <a:cxn ang="0">
                    <a:pos x="0" y="2"/>
                  </a:cxn>
                </a:cxnLst>
                <a:rect l="0" t="0" r="r" b="b"/>
                <a:pathLst>
                  <a:path w="40" h="62">
                    <a:moveTo>
                      <a:pt x="0" y="2"/>
                    </a:moveTo>
                    <a:lnTo>
                      <a:pt x="4" y="62"/>
                    </a:lnTo>
                    <a:lnTo>
                      <a:pt x="40" y="60"/>
                    </a:lnTo>
                    <a:lnTo>
                      <a:pt x="3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1" name="Freeform 173"/>
              <p:cNvSpPr>
                <a:spLocks/>
              </p:cNvSpPr>
              <p:nvPr/>
            </p:nvSpPr>
            <p:spPr bwMode="auto">
              <a:xfrm>
                <a:off x="6619875" y="4140200"/>
                <a:ext cx="69850" cy="101600"/>
              </a:xfrm>
              <a:custGeom>
                <a:avLst/>
                <a:gdLst/>
                <a:ahLst/>
                <a:cxnLst>
                  <a:cxn ang="0">
                    <a:pos x="4" y="64"/>
                  </a:cxn>
                  <a:cxn ang="0">
                    <a:pos x="44" y="60"/>
                  </a:cxn>
                  <a:cxn ang="0">
                    <a:pos x="38" y="0"/>
                  </a:cxn>
                  <a:cxn ang="0">
                    <a:pos x="0" y="2"/>
                  </a:cxn>
                  <a:cxn ang="0">
                    <a:pos x="4" y="64"/>
                  </a:cxn>
                </a:cxnLst>
                <a:rect l="0" t="0" r="r" b="b"/>
                <a:pathLst>
                  <a:path w="44" h="64">
                    <a:moveTo>
                      <a:pt x="4" y="64"/>
                    </a:moveTo>
                    <a:lnTo>
                      <a:pt x="44" y="60"/>
                    </a:lnTo>
                    <a:lnTo>
                      <a:pt x="38" y="0"/>
                    </a:lnTo>
                    <a:lnTo>
                      <a:pt x="0" y="2"/>
                    </a:lnTo>
                    <a:lnTo>
                      <a:pt x="4" y="64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2" name="Freeform 174"/>
              <p:cNvSpPr>
                <a:spLocks/>
              </p:cNvSpPr>
              <p:nvPr/>
            </p:nvSpPr>
            <p:spPr bwMode="auto">
              <a:xfrm>
                <a:off x="6807200" y="4127500"/>
                <a:ext cx="12700" cy="34925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2" y="22"/>
                  </a:cxn>
                  <a:cxn ang="0">
                    <a:pos x="6" y="12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2" y="22"/>
                  </a:cxn>
                </a:cxnLst>
                <a:rect l="0" t="0" r="r" b="b"/>
                <a:pathLst>
                  <a:path w="8" h="22">
                    <a:moveTo>
                      <a:pt x="2" y="22"/>
                    </a:moveTo>
                    <a:lnTo>
                      <a:pt x="2" y="22"/>
                    </a:lnTo>
                    <a:lnTo>
                      <a:pt x="6" y="1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" name="Freeform 175"/>
              <p:cNvSpPr>
                <a:spLocks/>
              </p:cNvSpPr>
              <p:nvPr/>
            </p:nvSpPr>
            <p:spPr bwMode="auto">
              <a:xfrm>
                <a:off x="6353175" y="4162425"/>
                <a:ext cx="69850" cy="101600"/>
              </a:xfrm>
              <a:custGeom>
                <a:avLst/>
                <a:gdLst/>
                <a:ahLst/>
                <a:cxnLst>
                  <a:cxn ang="0">
                    <a:pos x="6" y="64"/>
                  </a:cxn>
                  <a:cxn ang="0">
                    <a:pos x="44" y="60"/>
                  </a:cxn>
                  <a:cxn ang="0">
                    <a:pos x="40" y="0"/>
                  </a:cxn>
                  <a:cxn ang="0">
                    <a:pos x="0" y="4"/>
                  </a:cxn>
                  <a:cxn ang="0">
                    <a:pos x="6" y="64"/>
                  </a:cxn>
                </a:cxnLst>
                <a:rect l="0" t="0" r="r" b="b"/>
                <a:pathLst>
                  <a:path w="44" h="64">
                    <a:moveTo>
                      <a:pt x="6" y="64"/>
                    </a:moveTo>
                    <a:lnTo>
                      <a:pt x="44" y="60"/>
                    </a:lnTo>
                    <a:lnTo>
                      <a:pt x="40" y="0"/>
                    </a:lnTo>
                    <a:lnTo>
                      <a:pt x="0" y="4"/>
                    </a:lnTo>
                    <a:lnTo>
                      <a:pt x="6" y="64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4" name="Freeform 176"/>
              <p:cNvSpPr>
                <a:spLocks/>
              </p:cNvSpPr>
              <p:nvPr/>
            </p:nvSpPr>
            <p:spPr bwMode="auto">
              <a:xfrm>
                <a:off x="6000750" y="4194175"/>
                <a:ext cx="60325" cy="857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38" y="54"/>
                  </a:cxn>
                  <a:cxn ang="0">
                    <a:pos x="34" y="0"/>
                  </a:cxn>
                  <a:cxn ang="0">
                    <a:pos x="0" y="2"/>
                  </a:cxn>
                </a:cxnLst>
                <a:rect l="0" t="0" r="r" b="b"/>
                <a:pathLst>
                  <a:path w="38" h="54">
                    <a:moveTo>
                      <a:pt x="0" y="2"/>
                    </a:moveTo>
                    <a:lnTo>
                      <a:pt x="6" y="50"/>
                    </a:lnTo>
                    <a:lnTo>
                      <a:pt x="6" y="50"/>
                    </a:lnTo>
                    <a:lnTo>
                      <a:pt x="38" y="54"/>
                    </a:lnTo>
                    <a:lnTo>
                      <a:pt x="3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Freeform 177"/>
              <p:cNvSpPr>
                <a:spLocks/>
              </p:cNvSpPr>
              <p:nvPr/>
            </p:nvSpPr>
            <p:spPr bwMode="auto">
              <a:xfrm>
                <a:off x="6083300" y="4187825"/>
                <a:ext cx="66675" cy="9842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2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16" y="62"/>
                  </a:cxn>
                  <a:cxn ang="0">
                    <a:pos x="42" y="60"/>
                  </a:cxn>
                  <a:cxn ang="0">
                    <a:pos x="36" y="0"/>
                  </a:cxn>
                </a:cxnLst>
                <a:rect l="0" t="0" r="r" b="b"/>
                <a:pathLst>
                  <a:path w="42" h="62">
                    <a:moveTo>
                      <a:pt x="36" y="0"/>
                    </a:moveTo>
                    <a:lnTo>
                      <a:pt x="0" y="2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16" y="62"/>
                    </a:lnTo>
                    <a:lnTo>
                      <a:pt x="4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6" name="Freeform 178"/>
              <p:cNvSpPr>
                <a:spLocks/>
              </p:cNvSpPr>
              <p:nvPr/>
            </p:nvSpPr>
            <p:spPr bwMode="auto">
              <a:xfrm>
                <a:off x="6543675" y="4146550"/>
                <a:ext cx="53975" cy="101600"/>
              </a:xfrm>
              <a:custGeom>
                <a:avLst/>
                <a:gdLst/>
                <a:ahLst/>
                <a:cxnLst>
                  <a:cxn ang="0">
                    <a:pos x="4" y="64"/>
                  </a:cxn>
                  <a:cxn ang="0">
                    <a:pos x="34" y="62"/>
                  </a:cxn>
                  <a:cxn ang="0">
                    <a:pos x="28" y="0"/>
                  </a:cxn>
                  <a:cxn ang="0">
                    <a:pos x="0" y="4"/>
                  </a:cxn>
                  <a:cxn ang="0">
                    <a:pos x="4" y="64"/>
                  </a:cxn>
                </a:cxnLst>
                <a:rect l="0" t="0" r="r" b="b"/>
                <a:pathLst>
                  <a:path w="34" h="64">
                    <a:moveTo>
                      <a:pt x="4" y="64"/>
                    </a:moveTo>
                    <a:lnTo>
                      <a:pt x="34" y="62"/>
                    </a:lnTo>
                    <a:lnTo>
                      <a:pt x="28" y="0"/>
                    </a:lnTo>
                    <a:lnTo>
                      <a:pt x="0" y="4"/>
                    </a:lnTo>
                    <a:lnTo>
                      <a:pt x="4" y="64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7" name="Freeform 179"/>
              <p:cNvSpPr>
                <a:spLocks/>
              </p:cNvSpPr>
              <p:nvPr/>
            </p:nvSpPr>
            <p:spPr bwMode="auto">
              <a:xfrm>
                <a:off x="5813425" y="4210050"/>
                <a:ext cx="66675" cy="666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0" y="38"/>
                  </a:cxn>
                  <a:cxn ang="0">
                    <a:pos x="30" y="38"/>
                  </a:cxn>
                  <a:cxn ang="0">
                    <a:pos x="42" y="38"/>
                  </a:cxn>
                  <a:cxn ang="0">
                    <a:pos x="40" y="0"/>
                  </a:cxn>
                  <a:cxn ang="0">
                    <a:pos x="0" y="2"/>
                  </a:cxn>
                </a:cxnLst>
                <a:rect l="0" t="0" r="r" b="b"/>
                <a:pathLst>
                  <a:path w="42" h="42">
                    <a:moveTo>
                      <a:pt x="0" y="2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42" y="38"/>
                    </a:lnTo>
                    <a:lnTo>
                      <a:pt x="4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8" name="Freeform 180"/>
              <p:cNvSpPr>
                <a:spLocks/>
              </p:cNvSpPr>
              <p:nvPr/>
            </p:nvSpPr>
            <p:spPr bwMode="auto">
              <a:xfrm>
                <a:off x="5727700" y="4216400"/>
                <a:ext cx="60325" cy="825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38" y="42"/>
                  </a:cxn>
                  <a:cxn ang="0">
                    <a:pos x="36" y="0"/>
                  </a:cxn>
                  <a:cxn ang="0">
                    <a:pos x="0" y="4"/>
                  </a:cxn>
                </a:cxnLst>
                <a:rect l="0" t="0" r="r" b="b"/>
                <a:pathLst>
                  <a:path w="38" h="52">
                    <a:moveTo>
                      <a:pt x="0" y="4"/>
                    </a:moveTo>
                    <a:lnTo>
                      <a:pt x="4" y="52"/>
                    </a:lnTo>
                    <a:lnTo>
                      <a:pt x="4" y="52"/>
                    </a:lnTo>
                    <a:lnTo>
                      <a:pt x="38" y="42"/>
                    </a:lnTo>
                    <a:lnTo>
                      <a:pt x="3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0" name="Freeform 182"/>
              <p:cNvSpPr>
                <a:spLocks/>
              </p:cNvSpPr>
              <p:nvPr/>
            </p:nvSpPr>
            <p:spPr bwMode="auto">
              <a:xfrm>
                <a:off x="5876925" y="4197350"/>
                <a:ext cx="133350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42" y="46"/>
                  </a:cxn>
                  <a:cxn ang="0">
                    <a:pos x="84" y="48"/>
                  </a:cxn>
                  <a:cxn ang="0">
                    <a:pos x="78" y="0"/>
                  </a:cxn>
                  <a:cxn ang="0">
                    <a:pos x="0" y="8"/>
                  </a:cxn>
                </a:cxnLst>
                <a:rect l="0" t="0" r="r" b="b"/>
                <a:pathLst>
                  <a:path w="84" h="48">
                    <a:moveTo>
                      <a:pt x="0" y="8"/>
                    </a:moveTo>
                    <a:lnTo>
                      <a:pt x="2" y="46"/>
                    </a:lnTo>
                    <a:lnTo>
                      <a:pt x="2" y="46"/>
                    </a:lnTo>
                    <a:lnTo>
                      <a:pt x="42" y="46"/>
                    </a:lnTo>
                    <a:lnTo>
                      <a:pt x="84" y="48"/>
                    </a:lnTo>
                    <a:lnTo>
                      <a:pt x="7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E0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1" name="Freeform 183"/>
              <p:cNvSpPr>
                <a:spLocks/>
              </p:cNvSpPr>
              <p:nvPr/>
            </p:nvSpPr>
            <p:spPr bwMode="auto">
              <a:xfrm>
                <a:off x="6140450" y="4175125"/>
                <a:ext cx="133350" cy="1079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68"/>
                  </a:cxn>
                  <a:cxn ang="0">
                    <a:pos x="84" y="60"/>
                  </a:cxn>
                  <a:cxn ang="0">
                    <a:pos x="80" y="0"/>
                  </a:cxn>
                  <a:cxn ang="0">
                    <a:pos x="0" y="8"/>
                  </a:cxn>
                </a:cxnLst>
                <a:rect l="0" t="0" r="r" b="b"/>
                <a:pathLst>
                  <a:path w="84" h="68">
                    <a:moveTo>
                      <a:pt x="0" y="8"/>
                    </a:moveTo>
                    <a:lnTo>
                      <a:pt x="6" y="68"/>
                    </a:lnTo>
                    <a:lnTo>
                      <a:pt x="84" y="60"/>
                    </a:lnTo>
                    <a:lnTo>
                      <a:pt x="8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E0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2" name="Freeform 184"/>
              <p:cNvSpPr>
                <a:spLocks/>
              </p:cNvSpPr>
              <p:nvPr/>
            </p:nvSpPr>
            <p:spPr bwMode="auto">
              <a:xfrm>
                <a:off x="6416675" y="4152900"/>
                <a:ext cx="133350" cy="10477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0" y="6"/>
                  </a:cxn>
                  <a:cxn ang="0">
                    <a:pos x="4" y="66"/>
                  </a:cxn>
                  <a:cxn ang="0">
                    <a:pos x="16" y="66"/>
                  </a:cxn>
                  <a:cxn ang="0">
                    <a:pos x="16" y="66"/>
                  </a:cxn>
                  <a:cxn ang="0">
                    <a:pos x="18" y="64"/>
                  </a:cxn>
                  <a:cxn ang="0">
                    <a:pos x="18" y="64"/>
                  </a:cxn>
                  <a:cxn ang="0">
                    <a:pos x="22" y="62"/>
                  </a:cxn>
                  <a:cxn ang="0">
                    <a:pos x="28" y="62"/>
                  </a:cxn>
                  <a:cxn ang="0">
                    <a:pos x="40" y="64"/>
                  </a:cxn>
                  <a:cxn ang="0">
                    <a:pos x="84" y="60"/>
                  </a:cxn>
                  <a:cxn ang="0">
                    <a:pos x="80" y="0"/>
                  </a:cxn>
                </a:cxnLst>
                <a:rect l="0" t="0" r="r" b="b"/>
                <a:pathLst>
                  <a:path w="84" h="66">
                    <a:moveTo>
                      <a:pt x="80" y="0"/>
                    </a:moveTo>
                    <a:lnTo>
                      <a:pt x="0" y="6"/>
                    </a:lnTo>
                    <a:lnTo>
                      <a:pt x="4" y="66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2" y="62"/>
                    </a:lnTo>
                    <a:lnTo>
                      <a:pt x="28" y="62"/>
                    </a:lnTo>
                    <a:lnTo>
                      <a:pt x="40" y="64"/>
                    </a:lnTo>
                    <a:lnTo>
                      <a:pt x="84" y="6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9E0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3" name="Freeform 185"/>
              <p:cNvSpPr>
                <a:spLocks/>
              </p:cNvSpPr>
              <p:nvPr/>
            </p:nvSpPr>
            <p:spPr bwMode="auto">
              <a:xfrm>
                <a:off x="6680200" y="4127500"/>
                <a:ext cx="130175" cy="1079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68"/>
                  </a:cxn>
                  <a:cxn ang="0">
                    <a:pos x="44" y="64"/>
                  </a:cxn>
                  <a:cxn ang="0">
                    <a:pos x="44" y="64"/>
                  </a:cxn>
                  <a:cxn ang="0">
                    <a:pos x="56" y="56"/>
                  </a:cxn>
                  <a:cxn ang="0">
                    <a:pos x="66" y="46"/>
                  </a:cxn>
                  <a:cxn ang="0">
                    <a:pos x="76" y="34"/>
                  </a:cxn>
                  <a:cxn ang="0">
                    <a:pos x="82" y="22"/>
                  </a:cxn>
                  <a:cxn ang="0">
                    <a:pos x="80" y="0"/>
                  </a:cxn>
                  <a:cxn ang="0">
                    <a:pos x="0" y="8"/>
                  </a:cxn>
                </a:cxnLst>
                <a:rect l="0" t="0" r="r" b="b"/>
                <a:pathLst>
                  <a:path w="82" h="68">
                    <a:moveTo>
                      <a:pt x="0" y="8"/>
                    </a:moveTo>
                    <a:lnTo>
                      <a:pt x="6" y="68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56" y="56"/>
                    </a:lnTo>
                    <a:lnTo>
                      <a:pt x="66" y="46"/>
                    </a:lnTo>
                    <a:lnTo>
                      <a:pt x="76" y="34"/>
                    </a:lnTo>
                    <a:lnTo>
                      <a:pt x="82" y="22"/>
                    </a:lnTo>
                    <a:lnTo>
                      <a:pt x="8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E0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4" name="Freeform 186"/>
              <p:cNvSpPr>
                <a:spLocks/>
              </p:cNvSpPr>
              <p:nvPr/>
            </p:nvSpPr>
            <p:spPr bwMode="auto">
              <a:xfrm>
                <a:off x="5708650" y="4006850"/>
                <a:ext cx="66675" cy="101600"/>
              </a:xfrm>
              <a:custGeom>
                <a:avLst/>
                <a:gdLst/>
                <a:ahLst/>
                <a:cxnLst>
                  <a:cxn ang="0">
                    <a:pos x="4" y="64"/>
                  </a:cxn>
                  <a:cxn ang="0">
                    <a:pos x="42" y="60"/>
                  </a:cxn>
                  <a:cxn ang="0">
                    <a:pos x="36" y="0"/>
                  </a:cxn>
                  <a:cxn ang="0">
                    <a:pos x="0" y="4"/>
                  </a:cxn>
                  <a:cxn ang="0">
                    <a:pos x="4" y="64"/>
                  </a:cxn>
                </a:cxnLst>
                <a:rect l="0" t="0" r="r" b="b"/>
                <a:pathLst>
                  <a:path w="42" h="64">
                    <a:moveTo>
                      <a:pt x="4" y="64"/>
                    </a:moveTo>
                    <a:lnTo>
                      <a:pt x="42" y="60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4" y="64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5" name="Freeform 187"/>
              <p:cNvSpPr>
                <a:spLocks/>
              </p:cNvSpPr>
              <p:nvPr/>
            </p:nvSpPr>
            <p:spPr bwMode="auto">
              <a:xfrm>
                <a:off x="6064250" y="3975100"/>
                <a:ext cx="66675" cy="1016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64"/>
                  </a:cxn>
                  <a:cxn ang="0">
                    <a:pos x="42" y="62"/>
                  </a:cxn>
                  <a:cxn ang="0">
                    <a:pos x="36" y="0"/>
                  </a:cxn>
                  <a:cxn ang="0">
                    <a:pos x="0" y="4"/>
                  </a:cxn>
                </a:cxnLst>
                <a:rect l="0" t="0" r="r" b="b"/>
                <a:pathLst>
                  <a:path w="42" h="64">
                    <a:moveTo>
                      <a:pt x="0" y="4"/>
                    </a:moveTo>
                    <a:lnTo>
                      <a:pt x="6" y="64"/>
                    </a:lnTo>
                    <a:lnTo>
                      <a:pt x="42" y="62"/>
                    </a:lnTo>
                    <a:lnTo>
                      <a:pt x="3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6" name="Freeform 188"/>
              <p:cNvSpPr>
                <a:spLocks/>
              </p:cNvSpPr>
              <p:nvPr/>
            </p:nvSpPr>
            <p:spPr bwMode="auto">
              <a:xfrm>
                <a:off x="5984875" y="3984625"/>
                <a:ext cx="60325" cy="98425"/>
              </a:xfrm>
              <a:custGeom>
                <a:avLst/>
                <a:gdLst/>
                <a:ahLst/>
                <a:cxnLst>
                  <a:cxn ang="0">
                    <a:pos x="4" y="62"/>
                  </a:cxn>
                  <a:cxn ang="0">
                    <a:pos x="38" y="60"/>
                  </a:cxn>
                  <a:cxn ang="0">
                    <a:pos x="32" y="0"/>
                  </a:cxn>
                  <a:cxn ang="0">
                    <a:pos x="0" y="2"/>
                  </a:cxn>
                  <a:cxn ang="0">
                    <a:pos x="4" y="62"/>
                  </a:cxn>
                </a:cxnLst>
                <a:rect l="0" t="0" r="r" b="b"/>
                <a:pathLst>
                  <a:path w="38" h="62">
                    <a:moveTo>
                      <a:pt x="4" y="62"/>
                    </a:moveTo>
                    <a:lnTo>
                      <a:pt x="38" y="60"/>
                    </a:lnTo>
                    <a:lnTo>
                      <a:pt x="32" y="0"/>
                    </a:lnTo>
                    <a:lnTo>
                      <a:pt x="0" y="2"/>
                    </a:lnTo>
                    <a:lnTo>
                      <a:pt x="4" y="62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7" name="Freeform 189"/>
              <p:cNvSpPr>
                <a:spLocks/>
              </p:cNvSpPr>
              <p:nvPr/>
            </p:nvSpPr>
            <p:spPr bwMode="auto">
              <a:xfrm>
                <a:off x="6248400" y="3959225"/>
                <a:ext cx="66675" cy="101600"/>
              </a:xfrm>
              <a:custGeom>
                <a:avLst/>
                <a:gdLst/>
                <a:ahLst/>
                <a:cxnLst>
                  <a:cxn ang="0">
                    <a:pos x="6" y="64"/>
                  </a:cxn>
                  <a:cxn ang="0">
                    <a:pos x="42" y="62"/>
                  </a:cxn>
                  <a:cxn ang="0">
                    <a:pos x="36" y="0"/>
                  </a:cxn>
                  <a:cxn ang="0">
                    <a:pos x="0" y="4"/>
                  </a:cxn>
                  <a:cxn ang="0">
                    <a:pos x="6" y="64"/>
                  </a:cxn>
                </a:cxnLst>
                <a:rect l="0" t="0" r="r" b="b"/>
                <a:pathLst>
                  <a:path w="42" h="64">
                    <a:moveTo>
                      <a:pt x="6" y="64"/>
                    </a:moveTo>
                    <a:lnTo>
                      <a:pt x="42" y="62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6" y="64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8" name="Freeform 190"/>
              <p:cNvSpPr>
                <a:spLocks/>
              </p:cNvSpPr>
              <p:nvPr/>
            </p:nvSpPr>
            <p:spPr bwMode="auto">
              <a:xfrm>
                <a:off x="5524500" y="4022725"/>
                <a:ext cx="66675" cy="10160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4"/>
                  </a:cxn>
                  <a:cxn ang="0">
                    <a:pos x="6" y="64"/>
                  </a:cxn>
                  <a:cxn ang="0">
                    <a:pos x="42" y="60"/>
                  </a:cxn>
                  <a:cxn ang="0">
                    <a:pos x="36" y="0"/>
                  </a:cxn>
                </a:cxnLst>
                <a:rect l="0" t="0" r="r" b="b"/>
                <a:pathLst>
                  <a:path w="42" h="64">
                    <a:moveTo>
                      <a:pt x="36" y="0"/>
                    </a:moveTo>
                    <a:lnTo>
                      <a:pt x="0" y="4"/>
                    </a:lnTo>
                    <a:lnTo>
                      <a:pt x="6" y="64"/>
                    </a:lnTo>
                    <a:lnTo>
                      <a:pt x="4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9" name="Freeform 191"/>
              <p:cNvSpPr>
                <a:spLocks/>
              </p:cNvSpPr>
              <p:nvPr/>
            </p:nvSpPr>
            <p:spPr bwMode="auto">
              <a:xfrm>
                <a:off x="5445125" y="4029075"/>
                <a:ext cx="60325" cy="10160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4"/>
                  </a:cxn>
                  <a:cxn ang="0">
                    <a:pos x="4" y="64"/>
                  </a:cxn>
                  <a:cxn ang="0">
                    <a:pos x="38" y="62"/>
                  </a:cxn>
                  <a:cxn ang="0">
                    <a:pos x="32" y="0"/>
                  </a:cxn>
                </a:cxnLst>
                <a:rect l="0" t="0" r="r" b="b"/>
                <a:pathLst>
                  <a:path w="38" h="64">
                    <a:moveTo>
                      <a:pt x="32" y="0"/>
                    </a:moveTo>
                    <a:lnTo>
                      <a:pt x="0" y="4"/>
                    </a:lnTo>
                    <a:lnTo>
                      <a:pt x="4" y="64"/>
                    </a:lnTo>
                    <a:lnTo>
                      <a:pt x="38" y="6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0" name="Freeform 192"/>
              <p:cNvSpPr>
                <a:spLocks/>
              </p:cNvSpPr>
              <p:nvPr/>
            </p:nvSpPr>
            <p:spPr bwMode="auto">
              <a:xfrm>
                <a:off x="6600825" y="3930650"/>
                <a:ext cx="69850" cy="101600"/>
              </a:xfrm>
              <a:custGeom>
                <a:avLst/>
                <a:gdLst/>
                <a:ahLst/>
                <a:cxnLst>
                  <a:cxn ang="0">
                    <a:pos x="44" y="60"/>
                  </a:cxn>
                  <a:cxn ang="0">
                    <a:pos x="38" y="0"/>
                  </a:cxn>
                  <a:cxn ang="0">
                    <a:pos x="0" y="2"/>
                  </a:cxn>
                  <a:cxn ang="0">
                    <a:pos x="4" y="64"/>
                  </a:cxn>
                  <a:cxn ang="0">
                    <a:pos x="44" y="60"/>
                  </a:cxn>
                </a:cxnLst>
                <a:rect l="0" t="0" r="r" b="b"/>
                <a:pathLst>
                  <a:path w="44" h="64">
                    <a:moveTo>
                      <a:pt x="44" y="60"/>
                    </a:moveTo>
                    <a:lnTo>
                      <a:pt x="38" y="0"/>
                    </a:lnTo>
                    <a:lnTo>
                      <a:pt x="0" y="2"/>
                    </a:lnTo>
                    <a:lnTo>
                      <a:pt x="4" y="64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1" name="Freeform 193"/>
              <p:cNvSpPr>
                <a:spLocks/>
              </p:cNvSpPr>
              <p:nvPr/>
            </p:nvSpPr>
            <p:spPr bwMode="auto">
              <a:xfrm>
                <a:off x="6334125" y="3952875"/>
                <a:ext cx="73025" cy="1016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0" y="4"/>
                  </a:cxn>
                  <a:cxn ang="0">
                    <a:pos x="6" y="64"/>
                  </a:cxn>
                  <a:cxn ang="0">
                    <a:pos x="46" y="60"/>
                  </a:cxn>
                  <a:cxn ang="0">
                    <a:pos x="40" y="0"/>
                  </a:cxn>
                </a:cxnLst>
                <a:rect l="0" t="0" r="r" b="b"/>
                <a:pathLst>
                  <a:path w="46" h="64">
                    <a:moveTo>
                      <a:pt x="40" y="0"/>
                    </a:moveTo>
                    <a:lnTo>
                      <a:pt x="0" y="4"/>
                    </a:lnTo>
                    <a:lnTo>
                      <a:pt x="6" y="64"/>
                    </a:lnTo>
                    <a:lnTo>
                      <a:pt x="46" y="6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2" name="Freeform 194"/>
              <p:cNvSpPr>
                <a:spLocks/>
              </p:cNvSpPr>
              <p:nvPr/>
            </p:nvSpPr>
            <p:spPr bwMode="auto">
              <a:xfrm>
                <a:off x="5794375" y="4000500"/>
                <a:ext cx="73025" cy="1016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64"/>
                  </a:cxn>
                  <a:cxn ang="0">
                    <a:pos x="46" y="60"/>
                  </a:cxn>
                  <a:cxn ang="0">
                    <a:pos x="40" y="0"/>
                  </a:cxn>
                  <a:cxn ang="0">
                    <a:pos x="0" y="2"/>
                  </a:cxn>
                </a:cxnLst>
                <a:rect l="0" t="0" r="r" b="b"/>
                <a:pathLst>
                  <a:path w="46" h="64">
                    <a:moveTo>
                      <a:pt x="0" y="2"/>
                    </a:moveTo>
                    <a:lnTo>
                      <a:pt x="6" y="64"/>
                    </a:lnTo>
                    <a:lnTo>
                      <a:pt x="46" y="60"/>
                    </a:lnTo>
                    <a:lnTo>
                      <a:pt x="4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3" name="Freeform 195"/>
              <p:cNvSpPr>
                <a:spLocks/>
              </p:cNvSpPr>
              <p:nvPr/>
            </p:nvSpPr>
            <p:spPr bwMode="auto">
              <a:xfrm>
                <a:off x="6524625" y="3937000"/>
                <a:ext cx="53975" cy="101600"/>
              </a:xfrm>
              <a:custGeom>
                <a:avLst/>
                <a:gdLst/>
                <a:ahLst/>
                <a:cxnLst>
                  <a:cxn ang="0">
                    <a:pos x="34" y="60"/>
                  </a:cxn>
                  <a:cxn ang="0">
                    <a:pos x="30" y="0"/>
                  </a:cxn>
                  <a:cxn ang="0">
                    <a:pos x="0" y="2"/>
                  </a:cxn>
                  <a:cxn ang="0">
                    <a:pos x="6" y="64"/>
                  </a:cxn>
                  <a:cxn ang="0">
                    <a:pos x="34" y="60"/>
                  </a:cxn>
                </a:cxnLst>
                <a:rect l="0" t="0" r="r" b="b"/>
                <a:pathLst>
                  <a:path w="34" h="64">
                    <a:moveTo>
                      <a:pt x="34" y="60"/>
                    </a:moveTo>
                    <a:lnTo>
                      <a:pt x="30" y="0"/>
                    </a:lnTo>
                    <a:lnTo>
                      <a:pt x="0" y="2"/>
                    </a:lnTo>
                    <a:lnTo>
                      <a:pt x="6" y="64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4" name="Freeform 196"/>
              <p:cNvSpPr>
                <a:spLocks/>
              </p:cNvSpPr>
              <p:nvPr/>
            </p:nvSpPr>
            <p:spPr bwMode="auto">
              <a:xfrm>
                <a:off x="5334000" y="4035425"/>
                <a:ext cx="117475" cy="104775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6" y="28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66"/>
                  </a:cxn>
                  <a:cxn ang="0">
                    <a:pos x="74" y="60"/>
                  </a:cxn>
                  <a:cxn ang="0">
                    <a:pos x="70" y="0"/>
                  </a:cxn>
                </a:cxnLst>
                <a:rect l="0" t="0" r="r" b="b"/>
                <a:pathLst>
                  <a:path w="74" h="66">
                    <a:moveTo>
                      <a:pt x="70" y="0"/>
                    </a:moveTo>
                    <a:lnTo>
                      <a:pt x="16" y="4"/>
                    </a:lnTo>
                    <a:lnTo>
                      <a:pt x="16" y="4"/>
                    </a:lnTo>
                    <a:lnTo>
                      <a:pt x="6" y="28"/>
                    </a:lnTo>
                    <a:lnTo>
                      <a:pt x="2" y="4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66"/>
                    </a:lnTo>
                    <a:lnTo>
                      <a:pt x="74" y="6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9E0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5" name="Freeform 197"/>
              <p:cNvSpPr>
                <a:spLocks/>
              </p:cNvSpPr>
              <p:nvPr/>
            </p:nvSpPr>
            <p:spPr bwMode="auto">
              <a:xfrm>
                <a:off x="5581650" y="4013200"/>
                <a:ext cx="133350" cy="1047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6"/>
                  </a:cxn>
                  <a:cxn ang="0">
                    <a:pos x="84" y="60"/>
                  </a:cxn>
                  <a:cxn ang="0">
                    <a:pos x="80" y="0"/>
                  </a:cxn>
                  <a:cxn ang="0">
                    <a:pos x="0" y="6"/>
                  </a:cxn>
                </a:cxnLst>
                <a:rect l="0" t="0" r="r" b="b"/>
                <a:pathLst>
                  <a:path w="84" h="66">
                    <a:moveTo>
                      <a:pt x="0" y="6"/>
                    </a:moveTo>
                    <a:lnTo>
                      <a:pt x="6" y="66"/>
                    </a:lnTo>
                    <a:lnTo>
                      <a:pt x="84" y="60"/>
                    </a:lnTo>
                    <a:lnTo>
                      <a:pt x="8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E0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6" name="Freeform 198"/>
              <p:cNvSpPr>
                <a:spLocks/>
              </p:cNvSpPr>
              <p:nvPr/>
            </p:nvSpPr>
            <p:spPr bwMode="auto">
              <a:xfrm>
                <a:off x="5857875" y="3987800"/>
                <a:ext cx="133350" cy="1079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68"/>
                  </a:cxn>
                  <a:cxn ang="0">
                    <a:pos x="84" y="60"/>
                  </a:cxn>
                  <a:cxn ang="0">
                    <a:pos x="80" y="0"/>
                  </a:cxn>
                  <a:cxn ang="0">
                    <a:pos x="0" y="8"/>
                  </a:cxn>
                </a:cxnLst>
                <a:rect l="0" t="0" r="r" b="b"/>
                <a:pathLst>
                  <a:path w="84" h="68">
                    <a:moveTo>
                      <a:pt x="0" y="8"/>
                    </a:moveTo>
                    <a:lnTo>
                      <a:pt x="6" y="68"/>
                    </a:lnTo>
                    <a:lnTo>
                      <a:pt x="84" y="60"/>
                    </a:lnTo>
                    <a:lnTo>
                      <a:pt x="8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9E0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7" name="Freeform 199"/>
              <p:cNvSpPr>
                <a:spLocks/>
              </p:cNvSpPr>
              <p:nvPr/>
            </p:nvSpPr>
            <p:spPr bwMode="auto">
              <a:xfrm>
                <a:off x="6121400" y="3965575"/>
                <a:ext cx="136525" cy="10795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8"/>
                  </a:cxn>
                  <a:cxn ang="0">
                    <a:pos x="86" y="60"/>
                  </a:cxn>
                  <a:cxn ang="0">
                    <a:pos x="80" y="0"/>
                  </a:cxn>
                  <a:cxn ang="0">
                    <a:pos x="0" y="6"/>
                  </a:cxn>
                </a:cxnLst>
                <a:rect l="0" t="0" r="r" b="b"/>
                <a:pathLst>
                  <a:path w="86" h="68">
                    <a:moveTo>
                      <a:pt x="0" y="6"/>
                    </a:moveTo>
                    <a:lnTo>
                      <a:pt x="6" y="68"/>
                    </a:lnTo>
                    <a:lnTo>
                      <a:pt x="86" y="60"/>
                    </a:lnTo>
                    <a:lnTo>
                      <a:pt x="8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E0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8" name="Freeform 200"/>
              <p:cNvSpPr>
                <a:spLocks/>
              </p:cNvSpPr>
              <p:nvPr/>
            </p:nvSpPr>
            <p:spPr bwMode="auto">
              <a:xfrm>
                <a:off x="6397625" y="3940175"/>
                <a:ext cx="136525" cy="107950"/>
              </a:xfrm>
              <a:custGeom>
                <a:avLst/>
                <a:gdLst/>
                <a:ahLst/>
                <a:cxnLst>
                  <a:cxn ang="0">
                    <a:pos x="6" y="68"/>
                  </a:cxn>
                  <a:cxn ang="0">
                    <a:pos x="86" y="62"/>
                  </a:cxn>
                  <a:cxn ang="0">
                    <a:pos x="80" y="0"/>
                  </a:cxn>
                  <a:cxn ang="0">
                    <a:pos x="0" y="8"/>
                  </a:cxn>
                  <a:cxn ang="0">
                    <a:pos x="6" y="68"/>
                  </a:cxn>
                </a:cxnLst>
                <a:rect l="0" t="0" r="r" b="b"/>
                <a:pathLst>
                  <a:path w="86" h="68">
                    <a:moveTo>
                      <a:pt x="6" y="68"/>
                    </a:moveTo>
                    <a:lnTo>
                      <a:pt x="86" y="62"/>
                    </a:lnTo>
                    <a:lnTo>
                      <a:pt x="80" y="0"/>
                    </a:lnTo>
                    <a:lnTo>
                      <a:pt x="0" y="8"/>
                    </a:lnTo>
                    <a:lnTo>
                      <a:pt x="6" y="68"/>
                    </a:lnTo>
                    <a:close/>
                  </a:path>
                </a:pathLst>
              </a:custGeom>
              <a:solidFill>
                <a:srgbClr val="9E0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9" name="Freeform 201"/>
              <p:cNvSpPr>
                <a:spLocks/>
              </p:cNvSpPr>
              <p:nvPr/>
            </p:nvSpPr>
            <p:spPr bwMode="auto">
              <a:xfrm>
                <a:off x="6661150" y="3927475"/>
                <a:ext cx="130175" cy="98425"/>
              </a:xfrm>
              <a:custGeom>
                <a:avLst/>
                <a:gdLst/>
                <a:ahLst/>
                <a:cxnLst>
                  <a:cxn ang="0">
                    <a:pos x="6" y="62"/>
                  </a:cxn>
                  <a:cxn ang="0">
                    <a:pos x="82" y="56"/>
                  </a:cxn>
                  <a:cxn ang="0">
                    <a:pos x="82" y="56"/>
                  </a:cxn>
                  <a:cxn ang="0">
                    <a:pos x="68" y="38"/>
                  </a:cxn>
                  <a:cxn ang="0">
                    <a:pos x="54" y="24"/>
                  </a:cxn>
                  <a:cxn ang="0">
                    <a:pos x="38" y="12"/>
                  </a:cxn>
                  <a:cxn ang="0">
                    <a:pos x="20" y="0"/>
                  </a:cxn>
                  <a:cxn ang="0">
                    <a:pos x="0" y="2"/>
                  </a:cxn>
                  <a:cxn ang="0">
                    <a:pos x="6" y="62"/>
                  </a:cxn>
                </a:cxnLst>
                <a:rect l="0" t="0" r="r" b="b"/>
                <a:pathLst>
                  <a:path w="82" h="62">
                    <a:moveTo>
                      <a:pt x="6" y="62"/>
                    </a:moveTo>
                    <a:lnTo>
                      <a:pt x="82" y="56"/>
                    </a:lnTo>
                    <a:lnTo>
                      <a:pt x="82" y="56"/>
                    </a:lnTo>
                    <a:lnTo>
                      <a:pt x="68" y="38"/>
                    </a:lnTo>
                    <a:lnTo>
                      <a:pt x="54" y="24"/>
                    </a:lnTo>
                    <a:lnTo>
                      <a:pt x="38" y="12"/>
                    </a:lnTo>
                    <a:lnTo>
                      <a:pt x="20" y="0"/>
                    </a:lnTo>
                    <a:lnTo>
                      <a:pt x="0" y="2"/>
                    </a:lnTo>
                    <a:lnTo>
                      <a:pt x="6" y="62"/>
                    </a:lnTo>
                    <a:close/>
                  </a:path>
                </a:pathLst>
              </a:custGeom>
              <a:solidFill>
                <a:srgbClr val="9E0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0" name="Freeform 202"/>
              <p:cNvSpPr>
                <a:spLocks/>
              </p:cNvSpPr>
              <p:nvPr/>
            </p:nvSpPr>
            <p:spPr bwMode="auto">
              <a:xfrm>
                <a:off x="6054725" y="3863975"/>
                <a:ext cx="57150" cy="12700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6" y="4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36" y="4"/>
                  </a:cxn>
                </a:cxnLst>
                <a:rect l="0" t="0" r="r" b="b"/>
                <a:pathLst>
                  <a:path w="36" h="8">
                    <a:moveTo>
                      <a:pt x="36" y="4"/>
                    </a:moveTo>
                    <a:lnTo>
                      <a:pt x="36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1" name="Freeform 203"/>
              <p:cNvSpPr>
                <a:spLocks/>
              </p:cNvSpPr>
              <p:nvPr/>
            </p:nvSpPr>
            <p:spPr bwMode="auto">
              <a:xfrm>
                <a:off x="5972175" y="3857625"/>
                <a:ext cx="53975" cy="25400"/>
              </a:xfrm>
              <a:custGeom>
                <a:avLst/>
                <a:gdLst/>
                <a:ahLst/>
                <a:cxnLst>
                  <a:cxn ang="0">
                    <a:pos x="34" y="14"/>
                  </a:cxn>
                  <a:cxn ang="0">
                    <a:pos x="34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12" y="0"/>
                  </a:cxn>
                  <a:cxn ang="0">
                    <a:pos x="0" y="4"/>
                  </a:cxn>
                  <a:cxn ang="0">
                    <a:pos x="2" y="16"/>
                  </a:cxn>
                  <a:cxn ang="0">
                    <a:pos x="34" y="14"/>
                  </a:cxn>
                </a:cxnLst>
                <a:rect l="0" t="0" r="r" b="b"/>
                <a:pathLst>
                  <a:path w="34" h="16">
                    <a:moveTo>
                      <a:pt x="34" y="14"/>
                    </a:moveTo>
                    <a:lnTo>
                      <a:pt x="34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2" y="16"/>
                    </a:ln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BF1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2" name="Freeform 204"/>
              <p:cNvSpPr>
                <a:spLocks/>
              </p:cNvSpPr>
              <p:nvPr/>
            </p:nvSpPr>
            <p:spPr bwMode="auto">
              <a:xfrm>
                <a:off x="5902325" y="3863975"/>
                <a:ext cx="73025" cy="2540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28" y="8"/>
                  </a:cxn>
                  <a:cxn ang="0">
                    <a:pos x="18" y="12"/>
                  </a:cxn>
                  <a:cxn ang="0">
                    <a:pos x="0" y="16"/>
                  </a:cxn>
                  <a:cxn ang="0">
                    <a:pos x="46" y="12"/>
                  </a:cxn>
                  <a:cxn ang="0">
                    <a:pos x="44" y="0"/>
                  </a:cxn>
                </a:cxnLst>
                <a:rect l="0" t="0" r="r" b="b"/>
                <a:pathLst>
                  <a:path w="46" h="16">
                    <a:moveTo>
                      <a:pt x="44" y="0"/>
                    </a:moveTo>
                    <a:lnTo>
                      <a:pt x="44" y="0"/>
                    </a:lnTo>
                    <a:lnTo>
                      <a:pt x="36" y="2"/>
                    </a:lnTo>
                    <a:lnTo>
                      <a:pt x="28" y="8"/>
                    </a:lnTo>
                    <a:lnTo>
                      <a:pt x="18" y="12"/>
                    </a:lnTo>
                    <a:lnTo>
                      <a:pt x="0" y="16"/>
                    </a:lnTo>
                    <a:lnTo>
                      <a:pt x="46" y="1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E0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3" name="Rectangle 205"/>
              <p:cNvSpPr>
                <a:spLocks noChangeArrowheads="1"/>
              </p:cNvSpPr>
              <p:nvPr/>
            </p:nvSpPr>
            <p:spPr bwMode="auto">
              <a:xfrm>
                <a:off x="6111875" y="3870325"/>
                <a:ext cx="6350" cy="1588"/>
              </a:xfrm>
              <a:prstGeom prst="rect">
                <a:avLst/>
              </a:prstGeom>
              <a:solidFill>
                <a:srgbClr val="9E0E1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" name="Freeform 208"/>
              <p:cNvSpPr>
                <a:spLocks/>
              </p:cNvSpPr>
              <p:nvPr/>
            </p:nvSpPr>
            <p:spPr bwMode="auto">
              <a:xfrm>
                <a:off x="5508625" y="4171950"/>
                <a:ext cx="28575" cy="254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6"/>
                  </a:cxn>
                  <a:cxn ang="0">
                    <a:pos x="18" y="14"/>
                  </a:cxn>
                  <a:cxn ang="0">
                    <a:pos x="18" y="0"/>
                  </a:cxn>
                  <a:cxn ang="0">
                    <a:pos x="0" y="2"/>
                  </a:cxn>
                </a:cxnLst>
                <a:rect l="0" t="0" r="r" b="b"/>
                <a:pathLst>
                  <a:path w="18" h="16">
                    <a:moveTo>
                      <a:pt x="0" y="2"/>
                    </a:moveTo>
                    <a:lnTo>
                      <a:pt x="0" y="16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F1F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" name="Freeform 209"/>
              <p:cNvSpPr>
                <a:spLocks/>
              </p:cNvSpPr>
              <p:nvPr/>
            </p:nvSpPr>
            <p:spPr bwMode="auto">
              <a:xfrm>
                <a:off x="5778500" y="4149725"/>
                <a:ext cx="31750" cy="222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14"/>
                  </a:cxn>
                  <a:cxn ang="0">
                    <a:pos x="20" y="14"/>
                  </a:cxn>
                  <a:cxn ang="0">
                    <a:pos x="18" y="0"/>
                  </a:cxn>
                  <a:cxn ang="0">
                    <a:pos x="0" y="2"/>
                  </a:cxn>
                </a:cxnLst>
                <a:rect l="0" t="0" r="r" b="b"/>
                <a:pathLst>
                  <a:path w="20" h="14">
                    <a:moveTo>
                      <a:pt x="0" y="2"/>
                    </a:moveTo>
                    <a:lnTo>
                      <a:pt x="0" y="14"/>
                    </a:lnTo>
                    <a:lnTo>
                      <a:pt x="20" y="14"/>
                    </a:lnTo>
                    <a:lnTo>
                      <a:pt x="1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F1F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8" name="Freeform 210"/>
              <p:cNvSpPr>
                <a:spLocks/>
              </p:cNvSpPr>
              <p:nvPr/>
            </p:nvSpPr>
            <p:spPr bwMode="auto">
              <a:xfrm>
                <a:off x="6048375" y="4124325"/>
                <a:ext cx="31750" cy="254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16"/>
                  </a:cxn>
                  <a:cxn ang="0">
                    <a:pos x="20" y="14"/>
                  </a:cxn>
                  <a:cxn ang="0">
                    <a:pos x="18" y="0"/>
                  </a:cxn>
                  <a:cxn ang="0">
                    <a:pos x="0" y="2"/>
                  </a:cxn>
                </a:cxnLst>
                <a:rect l="0" t="0" r="r" b="b"/>
                <a:pathLst>
                  <a:path w="20" h="16">
                    <a:moveTo>
                      <a:pt x="0" y="2"/>
                    </a:moveTo>
                    <a:lnTo>
                      <a:pt x="2" y="16"/>
                    </a:lnTo>
                    <a:lnTo>
                      <a:pt x="20" y="14"/>
                    </a:lnTo>
                    <a:lnTo>
                      <a:pt x="1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F1F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9" name="Freeform 211"/>
              <p:cNvSpPr>
                <a:spLocks/>
              </p:cNvSpPr>
              <p:nvPr/>
            </p:nvSpPr>
            <p:spPr bwMode="auto">
              <a:xfrm>
                <a:off x="6318250" y="4102100"/>
                <a:ext cx="31750" cy="254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2"/>
                  </a:cxn>
                  <a:cxn ang="0">
                    <a:pos x="2" y="16"/>
                  </a:cxn>
                  <a:cxn ang="0">
                    <a:pos x="20" y="14"/>
                  </a:cxn>
                  <a:cxn ang="0">
                    <a:pos x="18" y="0"/>
                  </a:cxn>
                </a:cxnLst>
                <a:rect l="0" t="0" r="r" b="b"/>
                <a:pathLst>
                  <a:path w="20" h="16">
                    <a:moveTo>
                      <a:pt x="18" y="0"/>
                    </a:moveTo>
                    <a:lnTo>
                      <a:pt x="0" y="2"/>
                    </a:lnTo>
                    <a:lnTo>
                      <a:pt x="2" y="16"/>
                    </a:lnTo>
                    <a:lnTo>
                      <a:pt x="20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F1F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0" name="Freeform 212"/>
              <p:cNvSpPr>
                <a:spLocks/>
              </p:cNvSpPr>
              <p:nvPr/>
            </p:nvSpPr>
            <p:spPr bwMode="auto">
              <a:xfrm>
                <a:off x="6584950" y="4079875"/>
                <a:ext cx="28575" cy="2222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8" y="14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0" y="14"/>
                  </a:cxn>
                </a:cxnLst>
                <a:rect l="0" t="0" r="r" b="b"/>
                <a:pathLst>
                  <a:path w="18" h="14">
                    <a:moveTo>
                      <a:pt x="0" y="14"/>
                    </a:moveTo>
                    <a:lnTo>
                      <a:pt x="18" y="14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F1F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2" name="Freeform 214"/>
              <p:cNvSpPr>
                <a:spLocks/>
              </p:cNvSpPr>
              <p:nvPr/>
            </p:nvSpPr>
            <p:spPr bwMode="auto">
              <a:xfrm>
                <a:off x="5518150" y="3949700"/>
                <a:ext cx="244475" cy="41275"/>
              </a:xfrm>
              <a:custGeom>
                <a:avLst/>
                <a:gdLst/>
                <a:ahLst/>
                <a:cxnLst>
                  <a:cxn ang="0">
                    <a:pos x="38" y="24"/>
                  </a:cxn>
                  <a:cxn ang="0">
                    <a:pos x="118" y="16"/>
                  </a:cxn>
                  <a:cxn ang="0">
                    <a:pos x="154" y="14"/>
                  </a:cxn>
                  <a:cxn ang="0">
                    <a:pos x="152" y="0"/>
                  </a:cxn>
                  <a:cxn ang="0">
                    <a:pos x="116" y="2"/>
                  </a:cxn>
                  <a:cxn ang="0">
                    <a:pos x="36" y="10"/>
                  </a:cxn>
                  <a:cxn ang="0">
                    <a:pos x="0" y="12"/>
                  </a:cxn>
                  <a:cxn ang="0">
                    <a:pos x="2" y="26"/>
                  </a:cxn>
                  <a:cxn ang="0">
                    <a:pos x="38" y="24"/>
                  </a:cxn>
                </a:cxnLst>
                <a:rect l="0" t="0" r="r" b="b"/>
                <a:pathLst>
                  <a:path w="154" h="26">
                    <a:moveTo>
                      <a:pt x="38" y="24"/>
                    </a:moveTo>
                    <a:lnTo>
                      <a:pt x="118" y="16"/>
                    </a:lnTo>
                    <a:lnTo>
                      <a:pt x="154" y="14"/>
                    </a:lnTo>
                    <a:lnTo>
                      <a:pt x="152" y="0"/>
                    </a:lnTo>
                    <a:lnTo>
                      <a:pt x="116" y="2"/>
                    </a:lnTo>
                    <a:lnTo>
                      <a:pt x="36" y="10"/>
                    </a:lnTo>
                    <a:lnTo>
                      <a:pt x="0" y="12"/>
                    </a:lnTo>
                    <a:lnTo>
                      <a:pt x="2" y="26"/>
                    </a:lnTo>
                    <a:lnTo>
                      <a:pt x="38" y="24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" name="Freeform 215"/>
              <p:cNvSpPr>
                <a:spLocks/>
              </p:cNvSpPr>
              <p:nvPr/>
            </p:nvSpPr>
            <p:spPr bwMode="auto">
              <a:xfrm>
                <a:off x="5492750" y="3990975"/>
                <a:ext cx="44450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20" y="24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2" y="24"/>
                  </a:cxn>
                  <a:cxn ang="0">
                    <a:pos x="8" y="86"/>
                  </a:cxn>
                  <a:cxn ang="0">
                    <a:pos x="10" y="116"/>
                  </a:cxn>
                  <a:cxn ang="0">
                    <a:pos x="28" y="114"/>
                  </a:cxn>
                  <a:cxn ang="0">
                    <a:pos x="26" y="84"/>
                  </a:cxn>
                </a:cxnLst>
                <a:rect l="0" t="0" r="r" b="b"/>
                <a:pathLst>
                  <a:path w="28" h="116">
                    <a:moveTo>
                      <a:pt x="26" y="84"/>
                    </a:moveTo>
                    <a:lnTo>
                      <a:pt x="20" y="24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2" y="24"/>
                    </a:lnTo>
                    <a:lnTo>
                      <a:pt x="8" y="86"/>
                    </a:lnTo>
                    <a:lnTo>
                      <a:pt x="10" y="116"/>
                    </a:lnTo>
                    <a:lnTo>
                      <a:pt x="28" y="114"/>
                    </a:lnTo>
                    <a:lnTo>
                      <a:pt x="26" y="84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4" name="Freeform 216"/>
              <p:cNvSpPr>
                <a:spLocks/>
              </p:cNvSpPr>
              <p:nvPr/>
            </p:nvSpPr>
            <p:spPr bwMode="auto">
              <a:xfrm>
                <a:off x="6061075" y="3902075"/>
                <a:ext cx="241300" cy="44450"/>
              </a:xfrm>
              <a:custGeom>
                <a:avLst/>
                <a:gdLst/>
                <a:ahLst/>
                <a:cxnLst>
                  <a:cxn ang="0">
                    <a:pos x="36" y="24"/>
                  </a:cxn>
                  <a:cxn ang="0">
                    <a:pos x="116" y="18"/>
                  </a:cxn>
                  <a:cxn ang="0">
                    <a:pos x="152" y="14"/>
                  </a:cxn>
                  <a:cxn ang="0">
                    <a:pos x="152" y="0"/>
                  </a:cxn>
                  <a:cxn ang="0">
                    <a:pos x="114" y="4"/>
                  </a:cxn>
                  <a:cxn ang="0">
                    <a:pos x="36" y="10"/>
                  </a:cxn>
                  <a:cxn ang="0">
                    <a:pos x="0" y="14"/>
                  </a:cxn>
                  <a:cxn ang="0">
                    <a:pos x="0" y="28"/>
                  </a:cxn>
                  <a:cxn ang="0">
                    <a:pos x="36" y="24"/>
                  </a:cxn>
                </a:cxnLst>
                <a:rect l="0" t="0" r="r" b="b"/>
                <a:pathLst>
                  <a:path w="152" h="28">
                    <a:moveTo>
                      <a:pt x="36" y="24"/>
                    </a:moveTo>
                    <a:lnTo>
                      <a:pt x="116" y="18"/>
                    </a:lnTo>
                    <a:lnTo>
                      <a:pt x="152" y="14"/>
                    </a:lnTo>
                    <a:lnTo>
                      <a:pt x="152" y="0"/>
                    </a:lnTo>
                    <a:lnTo>
                      <a:pt x="114" y="4"/>
                    </a:lnTo>
                    <a:lnTo>
                      <a:pt x="36" y="10"/>
                    </a:lnTo>
                    <a:lnTo>
                      <a:pt x="0" y="14"/>
                    </a:lnTo>
                    <a:lnTo>
                      <a:pt x="0" y="28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5" name="Freeform 217"/>
              <p:cNvSpPr>
                <a:spLocks/>
              </p:cNvSpPr>
              <p:nvPr/>
            </p:nvSpPr>
            <p:spPr bwMode="auto">
              <a:xfrm>
                <a:off x="5788025" y="3924300"/>
                <a:ext cx="244475" cy="44450"/>
              </a:xfrm>
              <a:custGeom>
                <a:avLst/>
                <a:gdLst/>
                <a:ahLst/>
                <a:cxnLst>
                  <a:cxn ang="0">
                    <a:pos x="42" y="24"/>
                  </a:cxn>
                  <a:cxn ang="0">
                    <a:pos x="122" y="18"/>
                  </a:cxn>
                  <a:cxn ang="0">
                    <a:pos x="154" y="14"/>
                  </a:cxn>
                  <a:cxn ang="0">
                    <a:pos x="152" y="0"/>
                  </a:cxn>
                  <a:cxn ang="0">
                    <a:pos x="120" y="4"/>
                  </a:cxn>
                  <a:cxn ang="0">
                    <a:pos x="40" y="10"/>
                  </a:cxn>
                  <a:cxn ang="0">
                    <a:pos x="0" y="14"/>
                  </a:cxn>
                  <a:cxn ang="0">
                    <a:pos x="2" y="28"/>
                  </a:cxn>
                  <a:cxn ang="0">
                    <a:pos x="42" y="24"/>
                  </a:cxn>
                </a:cxnLst>
                <a:rect l="0" t="0" r="r" b="b"/>
                <a:pathLst>
                  <a:path w="154" h="28">
                    <a:moveTo>
                      <a:pt x="42" y="24"/>
                    </a:moveTo>
                    <a:lnTo>
                      <a:pt x="122" y="18"/>
                    </a:lnTo>
                    <a:lnTo>
                      <a:pt x="154" y="14"/>
                    </a:lnTo>
                    <a:lnTo>
                      <a:pt x="152" y="0"/>
                    </a:lnTo>
                    <a:lnTo>
                      <a:pt x="120" y="4"/>
                    </a:lnTo>
                    <a:lnTo>
                      <a:pt x="40" y="10"/>
                    </a:lnTo>
                    <a:lnTo>
                      <a:pt x="0" y="14"/>
                    </a:lnTo>
                    <a:lnTo>
                      <a:pt x="2" y="28"/>
                    </a:lnTo>
                    <a:lnTo>
                      <a:pt x="42" y="24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6" name="Freeform 218"/>
              <p:cNvSpPr>
                <a:spLocks/>
              </p:cNvSpPr>
              <p:nvPr/>
            </p:nvSpPr>
            <p:spPr bwMode="auto">
              <a:xfrm>
                <a:off x="6076950" y="4105275"/>
                <a:ext cx="244475" cy="41275"/>
              </a:xfrm>
              <a:custGeom>
                <a:avLst/>
                <a:gdLst/>
                <a:ahLst/>
                <a:cxnLst>
                  <a:cxn ang="0">
                    <a:pos x="118" y="16"/>
                  </a:cxn>
                  <a:cxn ang="0">
                    <a:pos x="154" y="14"/>
                  </a:cxn>
                  <a:cxn ang="0">
                    <a:pos x="152" y="0"/>
                  </a:cxn>
                  <a:cxn ang="0">
                    <a:pos x="116" y="2"/>
                  </a:cxn>
                  <a:cxn ang="0">
                    <a:pos x="36" y="10"/>
                  </a:cxn>
                  <a:cxn ang="0">
                    <a:pos x="0" y="12"/>
                  </a:cxn>
                  <a:cxn ang="0">
                    <a:pos x="2" y="26"/>
                  </a:cxn>
                  <a:cxn ang="0">
                    <a:pos x="38" y="24"/>
                  </a:cxn>
                  <a:cxn ang="0">
                    <a:pos x="118" y="16"/>
                  </a:cxn>
                </a:cxnLst>
                <a:rect l="0" t="0" r="r" b="b"/>
                <a:pathLst>
                  <a:path w="154" h="26">
                    <a:moveTo>
                      <a:pt x="118" y="16"/>
                    </a:moveTo>
                    <a:lnTo>
                      <a:pt x="154" y="14"/>
                    </a:lnTo>
                    <a:lnTo>
                      <a:pt x="152" y="0"/>
                    </a:lnTo>
                    <a:lnTo>
                      <a:pt x="116" y="2"/>
                    </a:lnTo>
                    <a:lnTo>
                      <a:pt x="36" y="10"/>
                    </a:lnTo>
                    <a:lnTo>
                      <a:pt x="0" y="12"/>
                    </a:lnTo>
                    <a:lnTo>
                      <a:pt x="2" y="26"/>
                    </a:lnTo>
                    <a:lnTo>
                      <a:pt x="38" y="24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7" name="Freeform 219"/>
              <p:cNvSpPr>
                <a:spLocks/>
              </p:cNvSpPr>
              <p:nvPr/>
            </p:nvSpPr>
            <p:spPr bwMode="auto">
              <a:xfrm>
                <a:off x="5807075" y="4127500"/>
                <a:ext cx="244475" cy="4445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40" y="10"/>
                  </a:cxn>
                  <a:cxn ang="0">
                    <a:pos x="0" y="14"/>
                  </a:cxn>
                  <a:cxn ang="0">
                    <a:pos x="2" y="28"/>
                  </a:cxn>
                  <a:cxn ang="0">
                    <a:pos x="40" y="24"/>
                  </a:cxn>
                  <a:cxn ang="0">
                    <a:pos x="120" y="18"/>
                  </a:cxn>
                  <a:cxn ang="0">
                    <a:pos x="154" y="14"/>
                  </a:cxn>
                  <a:cxn ang="0">
                    <a:pos x="152" y="0"/>
                  </a:cxn>
                  <a:cxn ang="0">
                    <a:pos x="120" y="4"/>
                  </a:cxn>
                </a:cxnLst>
                <a:rect l="0" t="0" r="r" b="b"/>
                <a:pathLst>
                  <a:path w="154" h="28">
                    <a:moveTo>
                      <a:pt x="120" y="4"/>
                    </a:moveTo>
                    <a:lnTo>
                      <a:pt x="40" y="10"/>
                    </a:lnTo>
                    <a:lnTo>
                      <a:pt x="0" y="14"/>
                    </a:lnTo>
                    <a:lnTo>
                      <a:pt x="2" y="28"/>
                    </a:lnTo>
                    <a:lnTo>
                      <a:pt x="40" y="24"/>
                    </a:lnTo>
                    <a:lnTo>
                      <a:pt x="120" y="18"/>
                    </a:lnTo>
                    <a:lnTo>
                      <a:pt x="154" y="14"/>
                    </a:lnTo>
                    <a:lnTo>
                      <a:pt x="152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8" name="Freeform 220"/>
              <p:cNvSpPr>
                <a:spLocks/>
              </p:cNvSpPr>
              <p:nvPr/>
            </p:nvSpPr>
            <p:spPr bwMode="auto">
              <a:xfrm>
                <a:off x="5537200" y="4152900"/>
                <a:ext cx="241300" cy="41275"/>
              </a:xfrm>
              <a:custGeom>
                <a:avLst/>
                <a:gdLst/>
                <a:ahLst/>
                <a:cxnLst>
                  <a:cxn ang="0">
                    <a:pos x="116" y="2"/>
                  </a:cxn>
                  <a:cxn ang="0">
                    <a:pos x="36" y="10"/>
                  </a:cxn>
                  <a:cxn ang="0">
                    <a:pos x="0" y="12"/>
                  </a:cxn>
                  <a:cxn ang="0">
                    <a:pos x="0" y="26"/>
                  </a:cxn>
                  <a:cxn ang="0">
                    <a:pos x="38" y="24"/>
                  </a:cxn>
                  <a:cxn ang="0">
                    <a:pos x="116" y="16"/>
                  </a:cxn>
                  <a:cxn ang="0">
                    <a:pos x="152" y="12"/>
                  </a:cxn>
                  <a:cxn ang="0">
                    <a:pos x="152" y="0"/>
                  </a:cxn>
                  <a:cxn ang="0">
                    <a:pos x="116" y="2"/>
                  </a:cxn>
                </a:cxnLst>
                <a:rect l="0" t="0" r="r" b="b"/>
                <a:pathLst>
                  <a:path w="152" h="26">
                    <a:moveTo>
                      <a:pt x="116" y="2"/>
                    </a:moveTo>
                    <a:lnTo>
                      <a:pt x="36" y="10"/>
                    </a:lnTo>
                    <a:lnTo>
                      <a:pt x="0" y="12"/>
                    </a:lnTo>
                    <a:lnTo>
                      <a:pt x="0" y="26"/>
                    </a:lnTo>
                    <a:lnTo>
                      <a:pt x="38" y="24"/>
                    </a:lnTo>
                    <a:lnTo>
                      <a:pt x="116" y="16"/>
                    </a:lnTo>
                    <a:lnTo>
                      <a:pt x="152" y="12"/>
                    </a:lnTo>
                    <a:lnTo>
                      <a:pt x="152" y="0"/>
                    </a:lnTo>
                    <a:lnTo>
                      <a:pt x="116" y="2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9" name="Freeform 221"/>
              <p:cNvSpPr>
                <a:spLocks/>
              </p:cNvSpPr>
              <p:nvPr/>
            </p:nvSpPr>
            <p:spPr bwMode="auto">
              <a:xfrm>
                <a:off x="6569075" y="3898900"/>
                <a:ext cx="44450" cy="184150"/>
              </a:xfrm>
              <a:custGeom>
                <a:avLst/>
                <a:gdLst/>
                <a:ahLst/>
                <a:cxnLst>
                  <a:cxn ang="0">
                    <a:pos x="6" y="84"/>
                  </a:cxn>
                  <a:cxn ang="0">
                    <a:pos x="10" y="116"/>
                  </a:cxn>
                  <a:cxn ang="0">
                    <a:pos x="28" y="114"/>
                  </a:cxn>
                  <a:cxn ang="0">
                    <a:pos x="24" y="84"/>
                  </a:cxn>
                  <a:cxn ang="0">
                    <a:pos x="20" y="22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2" y="24"/>
                  </a:cxn>
                  <a:cxn ang="0">
                    <a:pos x="6" y="84"/>
                  </a:cxn>
                </a:cxnLst>
                <a:rect l="0" t="0" r="r" b="b"/>
                <a:pathLst>
                  <a:path w="28" h="116">
                    <a:moveTo>
                      <a:pt x="6" y="84"/>
                    </a:moveTo>
                    <a:lnTo>
                      <a:pt x="10" y="116"/>
                    </a:lnTo>
                    <a:lnTo>
                      <a:pt x="28" y="114"/>
                    </a:lnTo>
                    <a:lnTo>
                      <a:pt x="24" y="84"/>
                    </a:lnTo>
                    <a:lnTo>
                      <a:pt x="20" y="22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2" y="24"/>
                    </a:lnTo>
                    <a:lnTo>
                      <a:pt x="6" y="84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0" name="Freeform 222"/>
              <p:cNvSpPr>
                <a:spLocks/>
              </p:cNvSpPr>
              <p:nvPr/>
            </p:nvSpPr>
            <p:spPr bwMode="auto">
              <a:xfrm>
                <a:off x="6330950" y="3879850"/>
                <a:ext cx="238125" cy="41275"/>
              </a:xfrm>
              <a:custGeom>
                <a:avLst/>
                <a:gdLst/>
                <a:ahLst/>
                <a:cxnLst>
                  <a:cxn ang="0">
                    <a:pos x="40" y="22"/>
                  </a:cxn>
                  <a:cxn ang="0">
                    <a:pos x="120" y="16"/>
                  </a:cxn>
                  <a:cxn ang="0">
                    <a:pos x="150" y="14"/>
                  </a:cxn>
                  <a:cxn ang="0">
                    <a:pos x="148" y="0"/>
                  </a:cxn>
                  <a:cxn ang="0">
                    <a:pos x="118" y="2"/>
                  </a:cxn>
                  <a:cxn ang="0">
                    <a:pos x="38" y="10"/>
                  </a:cxn>
                  <a:cxn ang="0">
                    <a:pos x="0" y="12"/>
                  </a:cxn>
                  <a:cxn ang="0">
                    <a:pos x="0" y="26"/>
                  </a:cxn>
                  <a:cxn ang="0">
                    <a:pos x="40" y="22"/>
                  </a:cxn>
                </a:cxnLst>
                <a:rect l="0" t="0" r="r" b="b"/>
                <a:pathLst>
                  <a:path w="150" h="26">
                    <a:moveTo>
                      <a:pt x="40" y="22"/>
                    </a:moveTo>
                    <a:lnTo>
                      <a:pt x="120" y="16"/>
                    </a:lnTo>
                    <a:lnTo>
                      <a:pt x="150" y="14"/>
                    </a:lnTo>
                    <a:lnTo>
                      <a:pt x="148" y="0"/>
                    </a:lnTo>
                    <a:lnTo>
                      <a:pt x="118" y="2"/>
                    </a:lnTo>
                    <a:lnTo>
                      <a:pt x="38" y="10"/>
                    </a:lnTo>
                    <a:lnTo>
                      <a:pt x="0" y="12"/>
                    </a:lnTo>
                    <a:lnTo>
                      <a:pt x="0" y="26"/>
                    </a:ln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1" name="Freeform 223"/>
              <p:cNvSpPr>
                <a:spLocks/>
              </p:cNvSpPr>
              <p:nvPr/>
            </p:nvSpPr>
            <p:spPr bwMode="auto">
              <a:xfrm>
                <a:off x="6321425" y="4124325"/>
                <a:ext cx="44450" cy="187325"/>
              </a:xfrm>
              <a:custGeom>
                <a:avLst/>
                <a:gdLst/>
                <a:ahLst/>
                <a:cxnLst>
                  <a:cxn ang="0">
                    <a:pos x="20" y="28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2" y="30"/>
                  </a:cxn>
                  <a:cxn ang="0">
                    <a:pos x="6" y="90"/>
                  </a:cxn>
                  <a:cxn ang="0">
                    <a:pos x="10" y="118"/>
                  </a:cxn>
                  <a:cxn ang="0">
                    <a:pos x="28" y="116"/>
                  </a:cxn>
                  <a:cxn ang="0">
                    <a:pos x="26" y="88"/>
                  </a:cxn>
                  <a:cxn ang="0">
                    <a:pos x="20" y="28"/>
                  </a:cxn>
                </a:cxnLst>
                <a:rect l="0" t="0" r="r" b="b"/>
                <a:pathLst>
                  <a:path w="28" h="118">
                    <a:moveTo>
                      <a:pt x="20" y="28"/>
                    </a:moveTo>
                    <a:lnTo>
                      <a:pt x="18" y="0"/>
                    </a:lnTo>
                    <a:lnTo>
                      <a:pt x="0" y="2"/>
                    </a:lnTo>
                    <a:lnTo>
                      <a:pt x="2" y="30"/>
                    </a:lnTo>
                    <a:lnTo>
                      <a:pt x="6" y="90"/>
                    </a:lnTo>
                    <a:lnTo>
                      <a:pt x="10" y="118"/>
                    </a:lnTo>
                    <a:lnTo>
                      <a:pt x="28" y="116"/>
                    </a:lnTo>
                    <a:lnTo>
                      <a:pt x="26" y="88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2" name="Freeform 224"/>
              <p:cNvSpPr>
                <a:spLocks/>
              </p:cNvSpPr>
              <p:nvPr/>
            </p:nvSpPr>
            <p:spPr bwMode="auto">
              <a:xfrm>
                <a:off x="5762625" y="3968750"/>
                <a:ext cx="44450" cy="1841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2" y="24"/>
                  </a:cxn>
                  <a:cxn ang="0">
                    <a:pos x="8" y="84"/>
                  </a:cxn>
                  <a:cxn ang="0">
                    <a:pos x="10" y="116"/>
                  </a:cxn>
                  <a:cxn ang="0">
                    <a:pos x="28" y="114"/>
                  </a:cxn>
                  <a:cxn ang="0">
                    <a:pos x="26" y="84"/>
                  </a:cxn>
                  <a:cxn ang="0">
                    <a:pos x="20" y="22"/>
                  </a:cxn>
                </a:cxnLst>
                <a:rect l="0" t="0" r="r" b="b"/>
                <a:pathLst>
                  <a:path w="28" h="116">
                    <a:moveTo>
                      <a:pt x="20" y="22"/>
                    </a:moveTo>
                    <a:lnTo>
                      <a:pt x="18" y="0"/>
                    </a:lnTo>
                    <a:lnTo>
                      <a:pt x="0" y="2"/>
                    </a:lnTo>
                    <a:lnTo>
                      <a:pt x="2" y="24"/>
                    </a:lnTo>
                    <a:lnTo>
                      <a:pt x="8" y="84"/>
                    </a:lnTo>
                    <a:lnTo>
                      <a:pt x="10" y="116"/>
                    </a:lnTo>
                    <a:lnTo>
                      <a:pt x="28" y="114"/>
                    </a:lnTo>
                    <a:lnTo>
                      <a:pt x="26" y="84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3" name="Freeform 225"/>
              <p:cNvSpPr>
                <a:spLocks/>
              </p:cNvSpPr>
              <p:nvPr/>
            </p:nvSpPr>
            <p:spPr bwMode="auto">
              <a:xfrm>
                <a:off x="6302375" y="3921125"/>
                <a:ext cx="44450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20" y="24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2" y="24"/>
                  </a:cxn>
                  <a:cxn ang="0">
                    <a:pos x="8" y="86"/>
                  </a:cxn>
                  <a:cxn ang="0">
                    <a:pos x="10" y="116"/>
                  </a:cxn>
                  <a:cxn ang="0">
                    <a:pos x="28" y="114"/>
                  </a:cxn>
                  <a:cxn ang="0">
                    <a:pos x="26" y="84"/>
                  </a:cxn>
                </a:cxnLst>
                <a:rect l="0" t="0" r="r" b="b"/>
                <a:pathLst>
                  <a:path w="28" h="116">
                    <a:moveTo>
                      <a:pt x="26" y="84"/>
                    </a:moveTo>
                    <a:lnTo>
                      <a:pt x="20" y="24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2" y="24"/>
                    </a:lnTo>
                    <a:lnTo>
                      <a:pt x="8" y="86"/>
                    </a:lnTo>
                    <a:lnTo>
                      <a:pt x="10" y="116"/>
                    </a:lnTo>
                    <a:lnTo>
                      <a:pt x="28" y="114"/>
                    </a:lnTo>
                    <a:lnTo>
                      <a:pt x="26" y="84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4" name="Freeform 226"/>
              <p:cNvSpPr>
                <a:spLocks/>
              </p:cNvSpPr>
              <p:nvPr/>
            </p:nvSpPr>
            <p:spPr bwMode="auto">
              <a:xfrm>
                <a:off x="6346825" y="4083050"/>
                <a:ext cx="238125" cy="41275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40" y="8"/>
                  </a:cxn>
                  <a:cxn ang="0">
                    <a:pos x="0" y="12"/>
                  </a:cxn>
                  <a:cxn ang="0">
                    <a:pos x="2" y="26"/>
                  </a:cxn>
                  <a:cxn ang="0">
                    <a:pos x="42" y="22"/>
                  </a:cxn>
                  <a:cxn ang="0">
                    <a:pos x="120" y="16"/>
                  </a:cxn>
                  <a:cxn ang="0">
                    <a:pos x="150" y="12"/>
                  </a:cxn>
                  <a:cxn ang="0">
                    <a:pos x="150" y="0"/>
                  </a:cxn>
                  <a:cxn ang="0">
                    <a:pos x="120" y="2"/>
                  </a:cxn>
                </a:cxnLst>
                <a:rect l="0" t="0" r="r" b="b"/>
                <a:pathLst>
                  <a:path w="150" h="26">
                    <a:moveTo>
                      <a:pt x="120" y="2"/>
                    </a:moveTo>
                    <a:lnTo>
                      <a:pt x="40" y="8"/>
                    </a:lnTo>
                    <a:lnTo>
                      <a:pt x="0" y="12"/>
                    </a:lnTo>
                    <a:lnTo>
                      <a:pt x="2" y="26"/>
                    </a:lnTo>
                    <a:lnTo>
                      <a:pt x="42" y="22"/>
                    </a:lnTo>
                    <a:lnTo>
                      <a:pt x="120" y="16"/>
                    </a:lnTo>
                    <a:lnTo>
                      <a:pt x="150" y="12"/>
                    </a:lnTo>
                    <a:lnTo>
                      <a:pt x="150" y="0"/>
                    </a:lnTo>
                    <a:lnTo>
                      <a:pt x="120" y="2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6" name="Freeform 228"/>
              <p:cNvSpPr>
                <a:spLocks/>
              </p:cNvSpPr>
              <p:nvPr/>
            </p:nvSpPr>
            <p:spPr bwMode="auto">
              <a:xfrm>
                <a:off x="6032500" y="3946525"/>
                <a:ext cx="44450" cy="180975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2" y="24"/>
                  </a:cxn>
                  <a:cxn ang="0">
                    <a:pos x="8" y="84"/>
                  </a:cxn>
                  <a:cxn ang="0">
                    <a:pos x="10" y="114"/>
                  </a:cxn>
                  <a:cxn ang="0">
                    <a:pos x="28" y="112"/>
                  </a:cxn>
                  <a:cxn ang="0">
                    <a:pos x="26" y="82"/>
                  </a:cxn>
                  <a:cxn ang="0">
                    <a:pos x="20" y="22"/>
                  </a:cxn>
                </a:cxnLst>
                <a:rect l="0" t="0" r="r" b="b"/>
                <a:pathLst>
                  <a:path w="28" h="114">
                    <a:moveTo>
                      <a:pt x="20" y="22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" y="24"/>
                    </a:lnTo>
                    <a:lnTo>
                      <a:pt x="8" y="84"/>
                    </a:lnTo>
                    <a:lnTo>
                      <a:pt x="10" y="114"/>
                    </a:lnTo>
                    <a:lnTo>
                      <a:pt x="28" y="112"/>
                    </a:lnTo>
                    <a:lnTo>
                      <a:pt x="26" y="82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7" name="Freeform 229"/>
              <p:cNvSpPr>
                <a:spLocks/>
              </p:cNvSpPr>
              <p:nvPr/>
            </p:nvSpPr>
            <p:spPr bwMode="auto">
              <a:xfrm>
                <a:off x="6584950" y="4102100"/>
                <a:ext cx="44450" cy="171450"/>
              </a:xfrm>
              <a:custGeom>
                <a:avLst/>
                <a:gdLst/>
                <a:ahLst/>
                <a:cxnLst>
                  <a:cxn ang="0">
                    <a:pos x="22" y="26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2" y="28"/>
                  </a:cxn>
                  <a:cxn ang="0">
                    <a:pos x="8" y="90"/>
                  </a:cxn>
                  <a:cxn ang="0">
                    <a:pos x="10" y="108"/>
                  </a:cxn>
                  <a:cxn ang="0">
                    <a:pos x="10" y="108"/>
                  </a:cxn>
                  <a:cxn ang="0">
                    <a:pos x="28" y="106"/>
                  </a:cxn>
                  <a:cxn ang="0">
                    <a:pos x="26" y="88"/>
                  </a:cxn>
                  <a:cxn ang="0">
                    <a:pos x="22" y="26"/>
                  </a:cxn>
                </a:cxnLst>
                <a:rect l="0" t="0" r="r" b="b"/>
                <a:pathLst>
                  <a:path w="28" h="108">
                    <a:moveTo>
                      <a:pt x="22" y="26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" y="28"/>
                    </a:lnTo>
                    <a:lnTo>
                      <a:pt x="8" y="90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28" y="106"/>
                    </a:lnTo>
                    <a:lnTo>
                      <a:pt x="26" y="88"/>
                    </a:lnTo>
                    <a:lnTo>
                      <a:pt x="22" y="26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8" name="Freeform 230"/>
              <p:cNvSpPr>
                <a:spLocks/>
              </p:cNvSpPr>
              <p:nvPr/>
            </p:nvSpPr>
            <p:spPr bwMode="auto">
              <a:xfrm>
                <a:off x="5508625" y="4194175"/>
                <a:ext cx="31750" cy="285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0" y="18"/>
                  </a:cxn>
                  <a:cxn ang="0">
                    <a:pos x="18" y="0"/>
                  </a:cxn>
                  <a:cxn ang="0">
                    <a:pos x="0" y="2"/>
                  </a:cxn>
                </a:cxnLst>
                <a:rect l="0" t="0" r="r" b="b"/>
                <a:pathLst>
                  <a:path w="20" h="18">
                    <a:moveTo>
                      <a:pt x="0" y="2"/>
                    </a:moveTo>
                    <a:lnTo>
                      <a:pt x="2" y="18"/>
                    </a:lnTo>
                    <a:lnTo>
                      <a:pt x="2" y="18"/>
                    </a:lnTo>
                    <a:lnTo>
                      <a:pt x="20" y="18"/>
                    </a:lnTo>
                    <a:lnTo>
                      <a:pt x="1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9" name="Freeform 231"/>
              <p:cNvSpPr>
                <a:spLocks/>
              </p:cNvSpPr>
              <p:nvPr/>
            </p:nvSpPr>
            <p:spPr bwMode="auto">
              <a:xfrm>
                <a:off x="5381625" y="3971925"/>
                <a:ext cx="111125" cy="31750"/>
              </a:xfrm>
              <a:custGeom>
                <a:avLst/>
                <a:gdLst/>
                <a:ahLst/>
                <a:cxnLst>
                  <a:cxn ang="0">
                    <a:pos x="70" y="14"/>
                  </a:cxn>
                  <a:cxn ang="0">
                    <a:pos x="68" y="0"/>
                  </a:cxn>
                  <a:cxn ang="0">
                    <a:pos x="36" y="4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12" y="12"/>
                  </a:cxn>
                  <a:cxn ang="0">
                    <a:pos x="0" y="20"/>
                  </a:cxn>
                  <a:cxn ang="0">
                    <a:pos x="38" y="18"/>
                  </a:cxn>
                  <a:cxn ang="0">
                    <a:pos x="70" y="14"/>
                  </a:cxn>
                </a:cxnLst>
                <a:rect l="0" t="0" r="r" b="b"/>
                <a:pathLst>
                  <a:path w="70" h="20">
                    <a:moveTo>
                      <a:pt x="70" y="14"/>
                    </a:moveTo>
                    <a:lnTo>
                      <a:pt x="68" y="0"/>
                    </a:lnTo>
                    <a:lnTo>
                      <a:pt x="36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12" y="12"/>
                    </a:lnTo>
                    <a:lnTo>
                      <a:pt x="0" y="20"/>
                    </a:lnTo>
                    <a:lnTo>
                      <a:pt x="38" y="18"/>
                    </a:lnTo>
                    <a:lnTo>
                      <a:pt x="70" y="14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0" name="Freeform 232"/>
              <p:cNvSpPr>
                <a:spLocks/>
              </p:cNvSpPr>
              <p:nvPr/>
            </p:nvSpPr>
            <p:spPr bwMode="auto">
              <a:xfrm>
                <a:off x="5349875" y="4175125"/>
                <a:ext cx="158750" cy="34925"/>
              </a:xfrm>
              <a:custGeom>
                <a:avLst/>
                <a:gdLst/>
                <a:ahLst/>
                <a:cxnLst>
                  <a:cxn ang="0">
                    <a:pos x="100" y="14"/>
                  </a:cxn>
                  <a:cxn ang="0">
                    <a:pos x="100" y="0"/>
                  </a:cxn>
                  <a:cxn ang="0">
                    <a:pos x="68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14" y="22"/>
                  </a:cxn>
                  <a:cxn ang="0">
                    <a:pos x="68" y="16"/>
                  </a:cxn>
                  <a:cxn ang="0">
                    <a:pos x="100" y="14"/>
                  </a:cxn>
                </a:cxnLst>
                <a:rect l="0" t="0" r="r" b="b"/>
                <a:pathLst>
                  <a:path w="100" h="22">
                    <a:moveTo>
                      <a:pt x="100" y="14"/>
                    </a:moveTo>
                    <a:lnTo>
                      <a:pt x="100" y="0"/>
                    </a:lnTo>
                    <a:lnTo>
                      <a:pt x="68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6" y="16"/>
                    </a:lnTo>
                    <a:lnTo>
                      <a:pt x="14" y="22"/>
                    </a:lnTo>
                    <a:lnTo>
                      <a:pt x="68" y="16"/>
                    </a:lnTo>
                    <a:lnTo>
                      <a:pt x="100" y="14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1" name="Freeform 233"/>
              <p:cNvSpPr>
                <a:spLocks/>
              </p:cNvSpPr>
              <p:nvPr/>
            </p:nvSpPr>
            <p:spPr bwMode="auto">
              <a:xfrm>
                <a:off x="6051550" y="4146550"/>
                <a:ext cx="38100" cy="136525"/>
              </a:xfrm>
              <a:custGeom>
                <a:avLst/>
                <a:gdLst/>
                <a:ahLst/>
                <a:cxnLst>
                  <a:cxn ang="0">
                    <a:pos x="20" y="28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2" y="30"/>
                  </a:cxn>
                  <a:cxn ang="0">
                    <a:pos x="6" y="84"/>
                  </a:cxn>
                  <a:cxn ang="0">
                    <a:pos x="6" y="84"/>
                  </a:cxn>
                  <a:cxn ang="0">
                    <a:pos x="24" y="86"/>
                  </a:cxn>
                  <a:cxn ang="0">
                    <a:pos x="20" y="28"/>
                  </a:cxn>
                </a:cxnLst>
                <a:rect l="0" t="0" r="r" b="b"/>
                <a:pathLst>
                  <a:path w="24" h="86">
                    <a:moveTo>
                      <a:pt x="20" y="28"/>
                    </a:moveTo>
                    <a:lnTo>
                      <a:pt x="18" y="0"/>
                    </a:lnTo>
                    <a:lnTo>
                      <a:pt x="0" y="2"/>
                    </a:lnTo>
                    <a:lnTo>
                      <a:pt x="2" y="30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24" y="86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2" name="Freeform 234"/>
              <p:cNvSpPr>
                <a:spLocks/>
              </p:cNvSpPr>
              <p:nvPr/>
            </p:nvSpPr>
            <p:spPr bwMode="auto">
              <a:xfrm>
                <a:off x="5778500" y="4171950"/>
                <a:ext cx="38100" cy="1111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4" y="28"/>
                  </a:cxn>
                  <a:cxn ang="0">
                    <a:pos x="6" y="70"/>
                  </a:cxn>
                  <a:cxn ang="0">
                    <a:pos x="6" y="70"/>
                  </a:cxn>
                  <a:cxn ang="0">
                    <a:pos x="24" y="66"/>
                  </a:cxn>
                  <a:cxn ang="0">
                    <a:pos x="22" y="26"/>
                  </a:cxn>
                  <a:cxn ang="0">
                    <a:pos x="20" y="0"/>
                  </a:cxn>
                </a:cxnLst>
                <a:rect l="0" t="0" r="r" b="b"/>
                <a:pathLst>
                  <a:path w="24" h="70">
                    <a:moveTo>
                      <a:pt x="20" y="0"/>
                    </a:moveTo>
                    <a:lnTo>
                      <a:pt x="0" y="0"/>
                    </a:lnTo>
                    <a:lnTo>
                      <a:pt x="4" y="28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24" y="66"/>
                    </a:lnTo>
                    <a:lnTo>
                      <a:pt x="22" y="2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3" name="Freeform 235"/>
              <p:cNvSpPr>
                <a:spLocks/>
              </p:cNvSpPr>
              <p:nvPr/>
            </p:nvSpPr>
            <p:spPr bwMode="auto">
              <a:xfrm>
                <a:off x="5489575" y="3946525"/>
                <a:ext cx="28575" cy="254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6"/>
                  </a:cxn>
                  <a:cxn ang="0">
                    <a:pos x="0" y="16"/>
                  </a:cxn>
                  <a:cxn ang="0">
                    <a:pos x="18" y="14"/>
                  </a:cxn>
                </a:cxnLst>
                <a:rect l="0" t="0" r="r" b="b"/>
                <a:pathLst>
                  <a:path w="18" h="16">
                    <a:moveTo>
                      <a:pt x="18" y="14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4" name="Freeform 236"/>
              <p:cNvSpPr>
                <a:spLocks/>
              </p:cNvSpPr>
              <p:nvPr/>
            </p:nvSpPr>
            <p:spPr bwMode="auto">
              <a:xfrm>
                <a:off x="6594475" y="3886200"/>
                <a:ext cx="34925" cy="12700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22" y="6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22" y="6"/>
                  </a:cxn>
                </a:cxnLst>
                <a:rect l="0" t="0" r="r" b="b"/>
                <a:pathLst>
                  <a:path w="22" h="8">
                    <a:moveTo>
                      <a:pt x="22" y="6"/>
                    </a:moveTo>
                    <a:lnTo>
                      <a:pt x="22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5" name="Rectangle 237"/>
              <p:cNvSpPr>
                <a:spLocks noChangeArrowheads="1"/>
              </p:cNvSpPr>
              <p:nvPr/>
            </p:nvSpPr>
            <p:spPr bwMode="auto">
              <a:xfrm>
                <a:off x="6565900" y="3879850"/>
                <a:ext cx="3175" cy="1588"/>
              </a:xfrm>
              <a:prstGeom prst="rect">
                <a:avLst/>
              </a:prstGeom>
              <a:solidFill>
                <a:srgbClr val="F57C5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6" name="Freeform 238"/>
              <p:cNvSpPr>
                <a:spLocks/>
              </p:cNvSpPr>
              <p:nvPr/>
            </p:nvSpPr>
            <p:spPr bwMode="auto">
              <a:xfrm>
                <a:off x="6613525" y="4060825"/>
                <a:ext cx="203200" cy="41275"/>
              </a:xfrm>
              <a:custGeom>
                <a:avLst/>
                <a:gdLst/>
                <a:ahLst/>
                <a:cxnLst>
                  <a:cxn ang="0">
                    <a:pos x="38" y="8"/>
                  </a:cxn>
                  <a:cxn ang="0">
                    <a:pos x="0" y="12"/>
                  </a:cxn>
                  <a:cxn ang="0">
                    <a:pos x="0" y="26"/>
                  </a:cxn>
                  <a:cxn ang="0">
                    <a:pos x="40" y="22"/>
                  </a:cxn>
                  <a:cxn ang="0">
                    <a:pos x="120" y="16"/>
                  </a:cxn>
                  <a:cxn ang="0">
                    <a:pos x="128" y="14"/>
                  </a:cxn>
                  <a:cxn ang="0">
                    <a:pos x="128" y="14"/>
                  </a:cxn>
                  <a:cxn ang="0">
                    <a:pos x="126" y="0"/>
                  </a:cxn>
                  <a:cxn ang="0">
                    <a:pos x="118" y="2"/>
                  </a:cxn>
                  <a:cxn ang="0">
                    <a:pos x="38" y="8"/>
                  </a:cxn>
                </a:cxnLst>
                <a:rect l="0" t="0" r="r" b="b"/>
                <a:pathLst>
                  <a:path w="128" h="26">
                    <a:moveTo>
                      <a:pt x="38" y="8"/>
                    </a:moveTo>
                    <a:lnTo>
                      <a:pt x="0" y="12"/>
                    </a:lnTo>
                    <a:lnTo>
                      <a:pt x="0" y="26"/>
                    </a:lnTo>
                    <a:lnTo>
                      <a:pt x="40" y="22"/>
                    </a:lnTo>
                    <a:lnTo>
                      <a:pt x="120" y="16"/>
                    </a:lnTo>
                    <a:lnTo>
                      <a:pt x="128" y="14"/>
                    </a:lnTo>
                    <a:lnTo>
                      <a:pt x="128" y="14"/>
                    </a:lnTo>
                    <a:lnTo>
                      <a:pt x="126" y="0"/>
                    </a:lnTo>
                    <a:lnTo>
                      <a:pt x="118" y="2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7" name="Freeform 239"/>
              <p:cNvSpPr>
                <a:spLocks/>
              </p:cNvSpPr>
              <p:nvPr/>
            </p:nvSpPr>
            <p:spPr bwMode="auto">
              <a:xfrm>
                <a:off x="5756275" y="3902075"/>
                <a:ext cx="31750" cy="47625"/>
              </a:xfrm>
              <a:custGeom>
                <a:avLst/>
                <a:gdLst/>
                <a:ahLst/>
                <a:cxnLst>
                  <a:cxn ang="0">
                    <a:pos x="20" y="2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2" y="30"/>
                  </a:cxn>
                  <a:cxn ang="0">
                    <a:pos x="20" y="28"/>
                  </a:cxn>
                </a:cxnLst>
                <a:rect l="0" t="0" r="r" b="b"/>
                <a:pathLst>
                  <a:path w="20" h="30">
                    <a:moveTo>
                      <a:pt x="20" y="2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2" y="30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8" name="Freeform 240"/>
              <p:cNvSpPr>
                <a:spLocks/>
              </p:cNvSpPr>
              <p:nvPr/>
            </p:nvSpPr>
            <p:spPr bwMode="auto">
              <a:xfrm>
                <a:off x="6299200" y="3873500"/>
                <a:ext cx="31750" cy="28575"/>
              </a:xfrm>
              <a:custGeom>
                <a:avLst/>
                <a:gdLst/>
                <a:ahLst/>
                <a:cxnLst>
                  <a:cxn ang="0">
                    <a:pos x="20" y="16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2" y="18"/>
                  </a:cxn>
                  <a:cxn ang="0">
                    <a:pos x="20" y="16"/>
                  </a:cxn>
                </a:cxnLst>
                <a:rect l="0" t="0" r="r" b="b"/>
                <a:pathLst>
                  <a:path w="20" h="18">
                    <a:moveTo>
                      <a:pt x="20" y="1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2"/>
                    </a:lnTo>
                    <a:lnTo>
                      <a:pt x="2" y="18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9" name="Freeform 241"/>
              <p:cNvSpPr>
                <a:spLocks/>
              </p:cNvSpPr>
              <p:nvPr/>
            </p:nvSpPr>
            <p:spPr bwMode="auto">
              <a:xfrm>
                <a:off x="6026150" y="3860800"/>
                <a:ext cx="34925" cy="6350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20"/>
                  </a:cxn>
                  <a:cxn ang="0">
                    <a:pos x="2" y="40"/>
                  </a:cxn>
                  <a:cxn ang="0">
                    <a:pos x="22" y="40"/>
                  </a:cxn>
                  <a:cxn ang="0">
                    <a:pos x="20" y="18"/>
                  </a:cxn>
                  <a:cxn ang="0">
                    <a:pos x="18" y="14"/>
                  </a:cxn>
                  <a:cxn ang="0">
                    <a:pos x="18" y="10"/>
                  </a:cxn>
                  <a:cxn ang="0">
                    <a:pos x="18" y="2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6"/>
                  </a:cxn>
                </a:cxnLst>
                <a:rect l="0" t="0" r="r" b="b"/>
                <a:pathLst>
                  <a:path w="22" h="40">
                    <a:moveTo>
                      <a:pt x="0" y="16"/>
                    </a:moveTo>
                    <a:lnTo>
                      <a:pt x="2" y="20"/>
                    </a:lnTo>
                    <a:lnTo>
                      <a:pt x="2" y="40"/>
                    </a:lnTo>
                    <a:lnTo>
                      <a:pt x="22" y="40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57C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0" name="Freeform 242"/>
              <p:cNvSpPr>
                <a:spLocks/>
              </p:cNvSpPr>
              <p:nvPr/>
            </p:nvSpPr>
            <p:spPr bwMode="auto">
              <a:xfrm>
                <a:off x="5489575" y="3968750"/>
                <a:ext cx="31750" cy="254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2"/>
                  </a:cxn>
                  <a:cxn ang="0">
                    <a:pos x="2" y="16"/>
                  </a:cxn>
                  <a:cxn ang="0">
                    <a:pos x="20" y="14"/>
                  </a:cxn>
                  <a:cxn ang="0">
                    <a:pos x="18" y="0"/>
                  </a:cxn>
                </a:cxnLst>
                <a:rect l="0" t="0" r="r" b="b"/>
                <a:pathLst>
                  <a:path w="20" h="16">
                    <a:moveTo>
                      <a:pt x="18" y="0"/>
                    </a:moveTo>
                    <a:lnTo>
                      <a:pt x="0" y="2"/>
                    </a:lnTo>
                    <a:lnTo>
                      <a:pt x="2" y="16"/>
                    </a:lnTo>
                    <a:lnTo>
                      <a:pt x="20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F1F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1" name="Freeform 243"/>
              <p:cNvSpPr>
                <a:spLocks/>
              </p:cNvSpPr>
              <p:nvPr/>
            </p:nvSpPr>
            <p:spPr bwMode="auto">
              <a:xfrm>
                <a:off x="5759450" y="3946525"/>
                <a:ext cx="31750" cy="25400"/>
              </a:xfrm>
              <a:custGeom>
                <a:avLst/>
                <a:gdLst/>
                <a:ahLst/>
                <a:cxnLst>
                  <a:cxn ang="0">
                    <a:pos x="20" y="14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2" y="16"/>
                  </a:cxn>
                  <a:cxn ang="0">
                    <a:pos x="20" y="14"/>
                  </a:cxn>
                </a:cxnLst>
                <a:rect l="0" t="0" r="r" b="b"/>
                <a:pathLst>
                  <a:path w="20" h="16">
                    <a:moveTo>
                      <a:pt x="20" y="14"/>
                    </a:moveTo>
                    <a:lnTo>
                      <a:pt x="18" y="0"/>
                    </a:lnTo>
                    <a:lnTo>
                      <a:pt x="0" y="2"/>
                    </a:lnTo>
                    <a:lnTo>
                      <a:pt x="2" y="16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BF1F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2" name="Freeform 244"/>
              <p:cNvSpPr>
                <a:spLocks/>
              </p:cNvSpPr>
              <p:nvPr/>
            </p:nvSpPr>
            <p:spPr bwMode="auto">
              <a:xfrm>
                <a:off x="6029325" y="3924300"/>
                <a:ext cx="31750" cy="22225"/>
              </a:xfrm>
              <a:custGeom>
                <a:avLst/>
                <a:gdLst/>
                <a:ahLst/>
                <a:cxnLst>
                  <a:cxn ang="0">
                    <a:pos x="20" y="14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2" y="14"/>
                  </a:cxn>
                  <a:cxn ang="0">
                    <a:pos x="20" y="14"/>
                  </a:cxn>
                </a:cxnLst>
                <a:rect l="0" t="0" r="r" b="b"/>
                <a:pathLst>
                  <a:path w="20" h="14">
                    <a:moveTo>
                      <a:pt x="20" y="14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BF1F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3" name="Freeform 245"/>
              <p:cNvSpPr>
                <a:spLocks/>
              </p:cNvSpPr>
              <p:nvPr/>
            </p:nvSpPr>
            <p:spPr bwMode="auto">
              <a:xfrm>
                <a:off x="6302375" y="3898900"/>
                <a:ext cx="28575" cy="254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18" y="0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18" y="14"/>
                  </a:cxn>
                </a:cxnLst>
                <a:rect l="0" t="0" r="r" b="b"/>
                <a:pathLst>
                  <a:path w="18" h="16">
                    <a:moveTo>
                      <a:pt x="18" y="14"/>
                    </a:moveTo>
                    <a:lnTo>
                      <a:pt x="18" y="0"/>
                    </a:lnTo>
                    <a:lnTo>
                      <a:pt x="0" y="2"/>
                    </a:lnTo>
                    <a:lnTo>
                      <a:pt x="0" y="16"/>
                    </a:lnTo>
                    <a:lnTo>
                      <a:pt x="18" y="14"/>
                    </a:lnTo>
                    <a:close/>
                  </a:path>
                </a:pathLst>
              </a:custGeom>
              <a:solidFill>
                <a:srgbClr val="BF1F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4" name="Freeform 246"/>
              <p:cNvSpPr>
                <a:spLocks/>
              </p:cNvSpPr>
              <p:nvPr/>
            </p:nvSpPr>
            <p:spPr bwMode="auto">
              <a:xfrm>
                <a:off x="6565900" y="3879850"/>
                <a:ext cx="31750" cy="22225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0" y="1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4"/>
                  </a:cxn>
                </a:cxnLst>
                <a:rect l="0" t="0" r="r" b="b"/>
                <a:pathLst>
                  <a:path w="20" h="14">
                    <a:moveTo>
                      <a:pt x="2" y="14"/>
                    </a:moveTo>
                    <a:lnTo>
                      <a:pt x="20" y="1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BF1F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6" name="Freeform 248"/>
              <p:cNvSpPr>
                <a:spLocks/>
              </p:cNvSpPr>
              <p:nvPr/>
            </p:nvSpPr>
            <p:spPr bwMode="auto">
              <a:xfrm>
                <a:off x="5864225" y="3733800"/>
                <a:ext cx="387350" cy="314325"/>
              </a:xfrm>
              <a:custGeom>
                <a:avLst/>
                <a:gdLst/>
                <a:ahLst/>
                <a:cxnLst>
                  <a:cxn ang="0">
                    <a:pos x="84" y="18"/>
                  </a:cxn>
                  <a:cxn ang="0">
                    <a:pos x="66" y="18"/>
                  </a:cxn>
                  <a:cxn ang="0">
                    <a:pos x="38" y="20"/>
                  </a:cxn>
                  <a:cxn ang="0">
                    <a:pos x="30" y="28"/>
                  </a:cxn>
                  <a:cxn ang="0">
                    <a:pos x="30" y="40"/>
                  </a:cxn>
                  <a:cxn ang="0">
                    <a:pos x="16" y="48"/>
                  </a:cxn>
                  <a:cxn ang="0">
                    <a:pos x="4" y="56"/>
                  </a:cxn>
                  <a:cxn ang="0">
                    <a:pos x="0" y="70"/>
                  </a:cxn>
                  <a:cxn ang="0">
                    <a:pos x="12" y="82"/>
                  </a:cxn>
                  <a:cxn ang="0">
                    <a:pos x="10" y="96"/>
                  </a:cxn>
                  <a:cxn ang="0">
                    <a:pos x="6" y="112"/>
                  </a:cxn>
                  <a:cxn ang="0">
                    <a:pos x="14" y="126"/>
                  </a:cxn>
                  <a:cxn ang="0">
                    <a:pos x="32" y="130"/>
                  </a:cxn>
                  <a:cxn ang="0">
                    <a:pos x="42" y="168"/>
                  </a:cxn>
                  <a:cxn ang="0">
                    <a:pos x="58" y="182"/>
                  </a:cxn>
                  <a:cxn ang="0">
                    <a:pos x="80" y="184"/>
                  </a:cxn>
                  <a:cxn ang="0">
                    <a:pos x="100" y="178"/>
                  </a:cxn>
                  <a:cxn ang="0">
                    <a:pos x="118" y="192"/>
                  </a:cxn>
                  <a:cxn ang="0">
                    <a:pos x="140" y="198"/>
                  </a:cxn>
                  <a:cxn ang="0">
                    <a:pos x="162" y="196"/>
                  </a:cxn>
                  <a:cxn ang="0">
                    <a:pos x="168" y="188"/>
                  </a:cxn>
                  <a:cxn ang="0">
                    <a:pos x="172" y="182"/>
                  </a:cxn>
                  <a:cxn ang="0">
                    <a:pos x="190" y="180"/>
                  </a:cxn>
                  <a:cxn ang="0">
                    <a:pos x="206" y="174"/>
                  </a:cxn>
                  <a:cxn ang="0">
                    <a:pos x="212" y="162"/>
                  </a:cxn>
                  <a:cxn ang="0">
                    <a:pos x="210" y="150"/>
                  </a:cxn>
                  <a:cxn ang="0">
                    <a:pos x="242" y="126"/>
                  </a:cxn>
                  <a:cxn ang="0">
                    <a:pos x="244" y="118"/>
                  </a:cxn>
                  <a:cxn ang="0">
                    <a:pos x="226" y="102"/>
                  </a:cxn>
                  <a:cxn ang="0">
                    <a:pos x="224" y="90"/>
                  </a:cxn>
                  <a:cxn ang="0">
                    <a:pos x="224" y="70"/>
                  </a:cxn>
                  <a:cxn ang="0">
                    <a:pos x="214" y="60"/>
                  </a:cxn>
                  <a:cxn ang="0">
                    <a:pos x="206" y="58"/>
                  </a:cxn>
                  <a:cxn ang="0">
                    <a:pos x="208" y="52"/>
                  </a:cxn>
                  <a:cxn ang="0">
                    <a:pos x="210" y="46"/>
                  </a:cxn>
                  <a:cxn ang="0">
                    <a:pos x="210" y="38"/>
                  </a:cxn>
                  <a:cxn ang="0">
                    <a:pos x="194" y="28"/>
                  </a:cxn>
                  <a:cxn ang="0">
                    <a:pos x="166" y="26"/>
                  </a:cxn>
                  <a:cxn ang="0">
                    <a:pos x="154" y="8"/>
                  </a:cxn>
                  <a:cxn ang="0">
                    <a:pos x="142" y="10"/>
                  </a:cxn>
                  <a:cxn ang="0">
                    <a:pos x="136" y="8"/>
                  </a:cxn>
                  <a:cxn ang="0">
                    <a:pos x="126" y="0"/>
                  </a:cxn>
                  <a:cxn ang="0">
                    <a:pos x="102" y="2"/>
                  </a:cxn>
                  <a:cxn ang="0">
                    <a:pos x="94" y="10"/>
                  </a:cxn>
                </a:cxnLst>
                <a:rect l="0" t="0" r="r" b="b"/>
                <a:pathLst>
                  <a:path w="244" h="198">
                    <a:moveTo>
                      <a:pt x="86" y="16"/>
                    </a:moveTo>
                    <a:lnTo>
                      <a:pt x="86" y="16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76" y="18"/>
                    </a:lnTo>
                    <a:lnTo>
                      <a:pt x="66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38" y="20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6" y="44"/>
                    </a:lnTo>
                    <a:lnTo>
                      <a:pt x="20" y="46"/>
                    </a:lnTo>
                    <a:lnTo>
                      <a:pt x="16" y="48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6" y="80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12" y="90"/>
                    </a:lnTo>
                    <a:lnTo>
                      <a:pt x="10" y="96"/>
                    </a:lnTo>
                    <a:lnTo>
                      <a:pt x="6" y="10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8" y="122"/>
                    </a:lnTo>
                    <a:lnTo>
                      <a:pt x="12" y="124"/>
                    </a:lnTo>
                    <a:lnTo>
                      <a:pt x="14" y="126"/>
                    </a:lnTo>
                    <a:lnTo>
                      <a:pt x="22" y="130"/>
                    </a:lnTo>
                    <a:lnTo>
                      <a:pt x="32" y="130"/>
                    </a:lnTo>
                    <a:lnTo>
                      <a:pt x="32" y="130"/>
                    </a:lnTo>
                    <a:lnTo>
                      <a:pt x="34" y="144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8" y="182"/>
                    </a:lnTo>
                    <a:lnTo>
                      <a:pt x="64" y="184"/>
                    </a:lnTo>
                    <a:lnTo>
                      <a:pt x="80" y="184"/>
                    </a:lnTo>
                    <a:lnTo>
                      <a:pt x="80" y="184"/>
                    </a:lnTo>
                    <a:lnTo>
                      <a:pt x="86" y="184"/>
                    </a:lnTo>
                    <a:lnTo>
                      <a:pt x="90" y="182"/>
                    </a:lnTo>
                    <a:lnTo>
                      <a:pt x="100" y="178"/>
                    </a:lnTo>
                    <a:lnTo>
                      <a:pt x="100" y="178"/>
                    </a:lnTo>
                    <a:lnTo>
                      <a:pt x="108" y="186"/>
                    </a:lnTo>
                    <a:lnTo>
                      <a:pt x="118" y="192"/>
                    </a:lnTo>
                    <a:lnTo>
                      <a:pt x="130" y="196"/>
                    </a:lnTo>
                    <a:lnTo>
                      <a:pt x="140" y="198"/>
                    </a:lnTo>
                    <a:lnTo>
                      <a:pt x="140" y="198"/>
                    </a:lnTo>
                    <a:lnTo>
                      <a:pt x="150" y="198"/>
                    </a:lnTo>
                    <a:lnTo>
                      <a:pt x="156" y="198"/>
                    </a:lnTo>
                    <a:lnTo>
                      <a:pt x="162" y="196"/>
                    </a:lnTo>
                    <a:lnTo>
                      <a:pt x="162" y="196"/>
                    </a:lnTo>
                    <a:lnTo>
                      <a:pt x="166" y="194"/>
                    </a:lnTo>
                    <a:lnTo>
                      <a:pt x="168" y="188"/>
                    </a:lnTo>
                    <a:lnTo>
                      <a:pt x="168" y="184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6" y="180"/>
                    </a:lnTo>
                    <a:lnTo>
                      <a:pt x="180" y="178"/>
                    </a:lnTo>
                    <a:lnTo>
                      <a:pt x="190" y="180"/>
                    </a:lnTo>
                    <a:lnTo>
                      <a:pt x="198" y="180"/>
                    </a:lnTo>
                    <a:lnTo>
                      <a:pt x="202" y="17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10" y="168"/>
                    </a:lnTo>
                    <a:lnTo>
                      <a:pt x="212" y="162"/>
                    </a:lnTo>
                    <a:lnTo>
                      <a:pt x="212" y="156"/>
                    </a:lnTo>
                    <a:lnTo>
                      <a:pt x="210" y="150"/>
                    </a:lnTo>
                    <a:lnTo>
                      <a:pt x="210" y="150"/>
                    </a:lnTo>
                    <a:lnTo>
                      <a:pt x="230" y="138"/>
                    </a:lnTo>
                    <a:lnTo>
                      <a:pt x="240" y="130"/>
                    </a:lnTo>
                    <a:lnTo>
                      <a:pt x="242" y="126"/>
                    </a:lnTo>
                    <a:lnTo>
                      <a:pt x="244" y="122"/>
                    </a:lnTo>
                    <a:lnTo>
                      <a:pt x="244" y="122"/>
                    </a:lnTo>
                    <a:lnTo>
                      <a:pt x="244" y="118"/>
                    </a:lnTo>
                    <a:lnTo>
                      <a:pt x="242" y="114"/>
                    </a:lnTo>
                    <a:lnTo>
                      <a:pt x="236" y="108"/>
                    </a:lnTo>
                    <a:lnTo>
                      <a:pt x="226" y="102"/>
                    </a:lnTo>
                    <a:lnTo>
                      <a:pt x="220" y="96"/>
                    </a:lnTo>
                    <a:lnTo>
                      <a:pt x="220" y="96"/>
                    </a:lnTo>
                    <a:lnTo>
                      <a:pt x="224" y="90"/>
                    </a:lnTo>
                    <a:lnTo>
                      <a:pt x="228" y="84"/>
                    </a:lnTo>
                    <a:lnTo>
                      <a:pt x="228" y="78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0" y="64"/>
                    </a:lnTo>
                    <a:lnTo>
                      <a:pt x="214" y="60"/>
                    </a:lnTo>
                    <a:lnTo>
                      <a:pt x="214" y="60"/>
                    </a:lnTo>
                    <a:lnTo>
                      <a:pt x="208" y="58"/>
                    </a:lnTo>
                    <a:lnTo>
                      <a:pt x="206" y="58"/>
                    </a:lnTo>
                    <a:lnTo>
                      <a:pt x="206" y="54"/>
                    </a:lnTo>
                    <a:lnTo>
                      <a:pt x="206" y="54"/>
                    </a:lnTo>
                    <a:lnTo>
                      <a:pt x="208" y="52"/>
                    </a:lnTo>
                    <a:lnTo>
                      <a:pt x="210" y="50"/>
                    </a:lnTo>
                    <a:lnTo>
                      <a:pt x="210" y="50"/>
                    </a:lnTo>
                    <a:lnTo>
                      <a:pt x="210" y="46"/>
                    </a:lnTo>
                    <a:lnTo>
                      <a:pt x="210" y="46"/>
                    </a:lnTo>
                    <a:lnTo>
                      <a:pt x="210" y="42"/>
                    </a:lnTo>
                    <a:lnTo>
                      <a:pt x="210" y="38"/>
                    </a:lnTo>
                    <a:lnTo>
                      <a:pt x="204" y="32"/>
                    </a:lnTo>
                    <a:lnTo>
                      <a:pt x="204" y="32"/>
                    </a:lnTo>
                    <a:lnTo>
                      <a:pt x="194" y="28"/>
                    </a:lnTo>
                    <a:lnTo>
                      <a:pt x="186" y="26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4" y="18"/>
                    </a:lnTo>
                    <a:lnTo>
                      <a:pt x="160" y="12"/>
                    </a:lnTo>
                    <a:lnTo>
                      <a:pt x="154" y="8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6" y="8"/>
                    </a:lnTo>
                    <a:lnTo>
                      <a:pt x="136" y="8"/>
                    </a:lnTo>
                    <a:lnTo>
                      <a:pt x="132" y="4"/>
                    </a:lnTo>
                    <a:lnTo>
                      <a:pt x="128" y="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14" y="0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96" y="6"/>
                    </a:lnTo>
                    <a:lnTo>
                      <a:pt x="94" y="10"/>
                    </a:lnTo>
                    <a:lnTo>
                      <a:pt x="86" y="20"/>
                    </a:lnTo>
                    <a:lnTo>
                      <a:pt x="86" y="16"/>
                    </a:lnTo>
                    <a:close/>
                  </a:path>
                </a:pathLst>
              </a:custGeom>
              <a:solidFill>
                <a:srgbClr val="CCECF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7" name="Freeform 249"/>
              <p:cNvSpPr>
                <a:spLocks/>
              </p:cNvSpPr>
              <p:nvPr/>
            </p:nvSpPr>
            <p:spPr bwMode="auto">
              <a:xfrm>
                <a:off x="5864225" y="3733800"/>
                <a:ext cx="387350" cy="314325"/>
              </a:xfrm>
              <a:custGeom>
                <a:avLst/>
                <a:gdLst/>
                <a:ahLst/>
                <a:cxnLst>
                  <a:cxn ang="0">
                    <a:pos x="84" y="18"/>
                  </a:cxn>
                  <a:cxn ang="0">
                    <a:pos x="66" y="18"/>
                  </a:cxn>
                  <a:cxn ang="0">
                    <a:pos x="38" y="20"/>
                  </a:cxn>
                  <a:cxn ang="0">
                    <a:pos x="30" y="28"/>
                  </a:cxn>
                  <a:cxn ang="0">
                    <a:pos x="30" y="40"/>
                  </a:cxn>
                  <a:cxn ang="0">
                    <a:pos x="16" y="48"/>
                  </a:cxn>
                  <a:cxn ang="0">
                    <a:pos x="4" y="56"/>
                  </a:cxn>
                  <a:cxn ang="0">
                    <a:pos x="0" y="70"/>
                  </a:cxn>
                  <a:cxn ang="0">
                    <a:pos x="12" y="82"/>
                  </a:cxn>
                  <a:cxn ang="0">
                    <a:pos x="10" y="96"/>
                  </a:cxn>
                  <a:cxn ang="0">
                    <a:pos x="6" y="112"/>
                  </a:cxn>
                  <a:cxn ang="0">
                    <a:pos x="14" y="126"/>
                  </a:cxn>
                  <a:cxn ang="0">
                    <a:pos x="32" y="130"/>
                  </a:cxn>
                  <a:cxn ang="0">
                    <a:pos x="42" y="168"/>
                  </a:cxn>
                  <a:cxn ang="0">
                    <a:pos x="58" y="182"/>
                  </a:cxn>
                  <a:cxn ang="0">
                    <a:pos x="80" y="184"/>
                  </a:cxn>
                  <a:cxn ang="0">
                    <a:pos x="100" y="178"/>
                  </a:cxn>
                  <a:cxn ang="0">
                    <a:pos x="118" y="192"/>
                  </a:cxn>
                  <a:cxn ang="0">
                    <a:pos x="140" y="198"/>
                  </a:cxn>
                  <a:cxn ang="0">
                    <a:pos x="162" y="196"/>
                  </a:cxn>
                  <a:cxn ang="0">
                    <a:pos x="168" y="188"/>
                  </a:cxn>
                  <a:cxn ang="0">
                    <a:pos x="172" y="182"/>
                  </a:cxn>
                  <a:cxn ang="0">
                    <a:pos x="190" y="180"/>
                  </a:cxn>
                  <a:cxn ang="0">
                    <a:pos x="206" y="174"/>
                  </a:cxn>
                  <a:cxn ang="0">
                    <a:pos x="212" y="162"/>
                  </a:cxn>
                  <a:cxn ang="0">
                    <a:pos x="210" y="150"/>
                  </a:cxn>
                  <a:cxn ang="0">
                    <a:pos x="242" y="126"/>
                  </a:cxn>
                  <a:cxn ang="0">
                    <a:pos x="244" y="118"/>
                  </a:cxn>
                  <a:cxn ang="0">
                    <a:pos x="226" y="102"/>
                  </a:cxn>
                  <a:cxn ang="0">
                    <a:pos x="224" y="90"/>
                  </a:cxn>
                  <a:cxn ang="0">
                    <a:pos x="224" y="70"/>
                  </a:cxn>
                  <a:cxn ang="0">
                    <a:pos x="214" y="60"/>
                  </a:cxn>
                  <a:cxn ang="0">
                    <a:pos x="206" y="58"/>
                  </a:cxn>
                  <a:cxn ang="0">
                    <a:pos x="208" y="52"/>
                  </a:cxn>
                  <a:cxn ang="0">
                    <a:pos x="210" y="46"/>
                  </a:cxn>
                  <a:cxn ang="0">
                    <a:pos x="210" y="38"/>
                  </a:cxn>
                  <a:cxn ang="0">
                    <a:pos x="194" y="28"/>
                  </a:cxn>
                  <a:cxn ang="0">
                    <a:pos x="166" y="26"/>
                  </a:cxn>
                  <a:cxn ang="0">
                    <a:pos x="154" y="8"/>
                  </a:cxn>
                  <a:cxn ang="0">
                    <a:pos x="142" y="10"/>
                  </a:cxn>
                  <a:cxn ang="0">
                    <a:pos x="136" y="8"/>
                  </a:cxn>
                  <a:cxn ang="0">
                    <a:pos x="126" y="0"/>
                  </a:cxn>
                  <a:cxn ang="0">
                    <a:pos x="102" y="2"/>
                  </a:cxn>
                  <a:cxn ang="0">
                    <a:pos x="94" y="10"/>
                  </a:cxn>
                </a:cxnLst>
                <a:rect l="0" t="0" r="r" b="b"/>
                <a:pathLst>
                  <a:path w="244" h="198">
                    <a:moveTo>
                      <a:pt x="86" y="16"/>
                    </a:moveTo>
                    <a:lnTo>
                      <a:pt x="86" y="16"/>
                    </a:lnTo>
                    <a:lnTo>
                      <a:pt x="84" y="18"/>
                    </a:lnTo>
                    <a:lnTo>
                      <a:pt x="84" y="18"/>
                    </a:lnTo>
                    <a:lnTo>
                      <a:pt x="76" y="18"/>
                    </a:lnTo>
                    <a:lnTo>
                      <a:pt x="66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38" y="20"/>
                    </a:lnTo>
                    <a:lnTo>
                      <a:pt x="34" y="24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26" y="44"/>
                    </a:lnTo>
                    <a:lnTo>
                      <a:pt x="20" y="46"/>
                    </a:lnTo>
                    <a:lnTo>
                      <a:pt x="16" y="48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6" y="80"/>
                    </a:lnTo>
                    <a:lnTo>
                      <a:pt x="12" y="82"/>
                    </a:lnTo>
                    <a:lnTo>
                      <a:pt x="12" y="82"/>
                    </a:lnTo>
                    <a:lnTo>
                      <a:pt x="12" y="90"/>
                    </a:lnTo>
                    <a:lnTo>
                      <a:pt x="10" y="96"/>
                    </a:lnTo>
                    <a:lnTo>
                      <a:pt x="6" y="10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8" y="122"/>
                    </a:lnTo>
                    <a:lnTo>
                      <a:pt x="12" y="124"/>
                    </a:lnTo>
                    <a:lnTo>
                      <a:pt x="14" y="126"/>
                    </a:lnTo>
                    <a:lnTo>
                      <a:pt x="22" y="130"/>
                    </a:lnTo>
                    <a:lnTo>
                      <a:pt x="32" y="130"/>
                    </a:lnTo>
                    <a:lnTo>
                      <a:pt x="32" y="130"/>
                    </a:lnTo>
                    <a:lnTo>
                      <a:pt x="34" y="144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8" y="182"/>
                    </a:lnTo>
                    <a:lnTo>
                      <a:pt x="64" y="184"/>
                    </a:lnTo>
                    <a:lnTo>
                      <a:pt x="80" y="184"/>
                    </a:lnTo>
                    <a:lnTo>
                      <a:pt x="80" y="184"/>
                    </a:lnTo>
                    <a:lnTo>
                      <a:pt x="86" y="184"/>
                    </a:lnTo>
                    <a:lnTo>
                      <a:pt x="90" y="182"/>
                    </a:lnTo>
                    <a:lnTo>
                      <a:pt x="100" y="178"/>
                    </a:lnTo>
                    <a:lnTo>
                      <a:pt x="100" y="178"/>
                    </a:lnTo>
                    <a:lnTo>
                      <a:pt x="108" y="186"/>
                    </a:lnTo>
                    <a:lnTo>
                      <a:pt x="118" y="192"/>
                    </a:lnTo>
                    <a:lnTo>
                      <a:pt x="130" y="196"/>
                    </a:lnTo>
                    <a:lnTo>
                      <a:pt x="140" y="198"/>
                    </a:lnTo>
                    <a:lnTo>
                      <a:pt x="140" y="198"/>
                    </a:lnTo>
                    <a:lnTo>
                      <a:pt x="150" y="198"/>
                    </a:lnTo>
                    <a:lnTo>
                      <a:pt x="156" y="198"/>
                    </a:lnTo>
                    <a:lnTo>
                      <a:pt x="162" y="196"/>
                    </a:lnTo>
                    <a:lnTo>
                      <a:pt x="162" y="196"/>
                    </a:lnTo>
                    <a:lnTo>
                      <a:pt x="166" y="194"/>
                    </a:lnTo>
                    <a:lnTo>
                      <a:pt x="168" y="188"/>
                    </a:lnTo>
                    <a:lnTo>
                      <a:pt x="168" y="184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6" y="180"/>
                    </a:lnTo>
                    <a:lnTo>
                      <a:pt x="180" y="178"/>
                    </a:lnTo>
                    <a:lnTo>
                      <a:pt x="190" y="180"/>
                    </a:lnTo>
                    <a:lnTo>
                      <a:pt x="198" y="180"/>
                    </a:lnTo>
                    <a:lnTo>
                      <a:pt x="202" y="17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10" y="168"/>
                    </a:lnTo>
                    <a:lnTo>
                      <a:pt x="212" y="162"/>
                    </a:lnTo>
                    <a:lnTo>
                      <a:pt x="212" y="156"/>
                    </a:lnTo>
                    <a:lnTo>
                      <a:pt x="210" y="150"/>
                    </a:lnTo>
                    <a:lnTo>
                      <a:pt x="210" y="150"/>
                    </a:lnTo>
                    <a:lnTo>
                      <a:pt x="230" y="138"/>
                    </a:lnTo>
                    <a:lnTo>
                      <a:pt x="240" y="130"/>
                    </a:lnTo>
                    <a:lnTo>
                      <a:pt x="242" y="126"/>
                    </a:lnTo>
                    <a:lnTo>
                      <a:pt x="244" y="122"/>
                    </a:lnTo>
                    <a:lnTo>
                      <a:pt x="244" y="122"/>
                    </a:lnTo>
                    <a:lnTo>
                      <a:pt x="244" y="118"/>
                    </a:lnTo>
                    <a:lnTo>
                      <a:pt x="242" y="114"/>
                    </a:lnTo>
                    <a:lnTo>
                      <a:pt x="236" y="108"/>
                    </a:lnTo>
                    <a:lnTo>
                      <a:pt x="226" y="102"/>
                    </a:lnTo>
                    <a:lnTo>
                      <a:pt x="220" y="96"/>
                    </a:lnTo>
                    <a:lnTo>
                      <a:pt x="220" y="96"/>
                    </a:lnTo>
                    <a:lnTo>
                      <a:pt x="224" y="90"/>
                    </a:lnTo>
                    <a:lnTo>
                      <a:pt x="228" y="84"/>
                    </a:lnTo>
                    <a:lnTo>
                      <a:pt x="228" y="78"/>
                    </a:lnTo>
                    <a:lnTo>
                      <a:pt x="224" y="70"/>
                    </a:lnTo>
                    <a:lnTo>
                      <a:pt x="224" y="70"/>
                    </a:lnTo>
                    <a:lnTo>
                      <a:pt x="220" y="64"/>
                    </a:lnTo>
                    <a:lnTo>
                      <a:pt x="214" y="60"/>
                    </a:lnTo>
                    <a:lnTo>
                      <a:pt x="214" y="60"/>
                    </a:lnTo>
                    <a:lnTo>
                      <a:pt x="208" y="58"/>
                    </a:lnTo>
                    <a:lnTo>
                      <a:pt x="206" y="58"/>
                    </a:lnTo>
                    <a:lnTo>
                      <a:pt x="206" y="54"/>
                    </a:lnTo>
                    <a:lnTo>
                      <a:pt x="206" y="54"/>
                    </a:lnTo>
                    <a:lnTo>
                      <a:pt x="208" y="52"/>
                    </a:lnTo>
                    <a:lnTo>
                      <a:pt x="210" y="50"/>
                    </a:lnTo>
                    <a:lnTo>
                      <a:pt x="210" y="50"/>
                    </a:lnTo>
                    <a:lnTo>
                      <a:pt x="210" y="46"/>
                    </a:lnTo>
                    <a:lnTo>
                      <a:pt x="210" y="46"/>
                    </a:lnTo>
                    <a:lnTo>
                      <a:pt x="210" y="42"/>
                    </a:lnTo>
                    <a:lnTo>
                      <a:pt x="210" y="38"/>
                    </a:lnTo>
                    <a:lnTo>
                      <a:pt x="204" y="32"/>
                    </a:lnTo>
                    <a:lnTo>
                      <a:pt x="204" y="32"/>
                    </a:lnTo>
                    <a:lnTo>
                      <a:pt x="194" y="28"/>
                    </a:lnTo>
                    <a:lnTo>
                      <a:pt x="186" y="26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4" y="18"/>
                    </a:lnTo>
                    <a:lnTo>
                      <a:pt x="160" y="12"/>
                    </a:lnTo>
                    <a:lnTo>
                      <a:pt x="154" y="8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6" y="8"/>
                    </a:lnTo>
                    <a:lnTo>
                      <a:pt x="136" y="8"/>
                    </a:lnTo>
                    <a:lnTo>
                      <a:pt x="132" y="4"/>
                    </a:lnTo>
                    <a:lnTo>
                      <a:pt x="128" y="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14" y="0"/>
                    </a:lnTo>
                    <a:lnTo>
                      <a:pt x="102" y="2"/>
                    </a:lnTo>
                    <a:lnTo>
                      <a:pt x="102" y="2"/>
                    </a:lnTo>
                    <a:lnTo>
                      <a:pt x="96" y="6"/>
                    </a:lnTo>
                    <a:lnTo>
                      <a:pt x="94" y="10"/>
                    </a:lnTo>
                    <a:lnTo>
                      <a:pt x="86" y="2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8" name="Freeform 250"/>
              <p:cNvSpPr>
                <a:spLocks/>
              </p:cNvSpPr>
              <p:nvPr/>
            </p:nvSpPr>
            <p:spPr bwMode="auto">
              <a:xfrm>
                <a:off x="5902325" y="3749675"/>
                <a:ext cx="307975" cy="203200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68" y="14"/>
                  </a:cxn>
                  <a:cxn ang="0">
                    <a:pos x="38" y="12"/>
                  </a:cxn>
                  <a:cxn ang="0">
                    <a:pos x="30" y="14"/>
                  </a:cxn>
                  <a:cxn ang="0">
                    <a:pos x="26" y="18"/>
                  </a:cxn>
                  <a:cxn ang="0">
                    <a:pos x="26" y="22"/>
                  </a:cxn>
                  <a:cxn ang="0">
                    <a:pos x="24" y="26"/>
                  </a:cxn>
                  <a:cxn ang="0">
                    <a:pos x="18" y="30"/>
                  </a:cxn>
                  <a:cxn ang="0">
                    <a:pos x="10" y="32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6" y="52"/>
                  </a:cxn>
                  <a:cxn ang="0">
                    <a:pos x="10" y="54"/>
                  </a:cxn>
                  <a:cxn ang="0">
                    <a:pos x="8" y="64"/>
                  </a:cxn>
                  <a:cxn ang="0">
                    <a:pos x="6" y="72"/>
                  </a:cxn>
                  <a:cxn ang="0">
                    <a:pos x="8" y="80"/>
                  </a:cxn>
                  <a:cxn ang="0">
                    <a:pos x="18" y="84"/>
                  </a:cxn>
                  <a:cxn ang="0">
                    <a:pos x="26" y="84"/>
                  </a:cxn>
                  <a:cxn ang="0">
                    <a:pos x="30" y="102"/>
                  </a:cxn>
                  <a:cxn ang="0">
                    <a:pos x="42" y="116"/>
                  </a:cxn>
                  <a:cxn ang="0">
                    <a:pos x="46" y="118"/>
                  </a:cxn>
                  <a:cxn ang="0">
                    <a:pos x="64" y="120"/>
                  </a:cxn>
                  <a:cxn ang="0">
                    <a:pos x="72" y="118"/>
                  </a:cxn>
                  <a:cxn ang="0">
                    <a:pos x="80" y="116"/>
                  </a:cxn>
                  <a:cxn ang="0">
                    <a:pos x="94" y="124"/>
                  </a:cxn>
                  <a:cxn ang="0">
                    <a:pos x="112" y="128"/>
                  </a:cxn>
                  <a:cxn ang="0">
                    <a:pos x="130" y="128"/>
                  </a:cxn>
                  <a:cxn ang="0">
                    <a:pos x="132" y="126"/>
                  </a:cxn>
                  <a:cxn ang="0">
                    <a:pos x="136" y="118"/>
                  </a:cxn>
                  <a:cxn ang="0">
                    <a:pos x="144" y="116"/>
                  </a:cxn>
                  <a:cxn ang="0">
                    <a:pos x="158" y="116"/>
                  </a:cxn>
                  <a:cxn ang="0">
                    <a:pos x="166" y="114"/>
                  </a:cxn>
                  <a:cxn ang="0">
                    <a:pos x="170" y="106"/>
                  </a:cxn>
                  <a:cxn ang="0">
                    <a:pos x="168" y="98"/>
                  </a:cxn>
                  <a:cxn ang="0">
                    <a:pos x="184" y="90"/>
                  </a:cxn>
                  <a:cxn ang="0">
                    <a:pos x="194" y="82"/>
                  </a:cxn>
                  <a:cxn ang="0">
                    <a:pos x="194" y="80"/>
                  </a:cxn>
                  <a:cxn ang="0">
                    <a:pos x="194" y="74"/>
                  </a:cxn>
                  <a:cxn ang="0">
                    <a:pos x="180" y="66"/>
                  </a:cxn>
                  <a:cxn ang="0">
                    <a:pos x="176" y="62"/>
                  </a:cxn>
                  <a:cxn ang="0">
                    <a:pos x="182" y="54"/>
                  </a:cxn>
                  <a:cxn ang="0">
                    <a:pos x="180" y="46"/>
                  </a:cxn>
                  <a:cxn ang="0">
                    <a:pos x="176" y="42"/>
                  </a:cxn>
                  <a:cxn ang="0">
                    <a:pos x="170" y="40"/>
                  </a:cxn>
                  <a:cxn ang="0">
                    <a:pos x="164" y="36"/>
                  </a:cxn>
                  <a:cxn ang="0">
                    <a:pos x="166" y="34"/>
                  </a:cxn>
                  <a:cxn ang="0">
                    <a:pos x="168" y="34"/>
                  </a:cxn>
                  <a:cxn ang="0">
                    <a:pos x="168" y="30"/>
                  </a:cxn>
                  <a:cxn ang="0">
                    <a:pos x="162" y="22"/>
                  </a:cxn>
                  <a:cxn ang="0">
                    <a:pos x="156" y="20"/>
                  </a:cxn>
                  <a:cxn ang="0">
                    <a:pos x="134" y="18"/>
                  </a:cxn>
                  <a:cxn ang="0">
                    <a:pos x="132" y="12"/>
                  </a:cxn>
                  <a:cxn ang="0">
                    <a:pos x="124" y="6"/>
                  </a:cxn>
                  <a:cxn ang="0">
                    <a:pos x="118" y="6"/>
                  </a:cxn>
                  <a:cxn ang="0">
                    <a:pos x="110" y="6"/>
                  </a:cxn>
                  <a:cxn ang="0">
                    <a:pos x="106" y="4"/>
                  </a:cxn>
                  <a:cxn ang="0">
                    <a:pos x="100" y="0"/>
                  </a:cxn>
                  <a:cxn ang="0">
                    <a:pos x="82" y="2"/>
                  </a:cxn>
                  <a:cxn ang="0">
                    <a:pos x="78" y="6"/>
                  </a:cxn>
                  <a:cxn ang="0">
                    <a:pos x="70" y="14"/>
                  </a:cxn>
                </a:cxnLst>
                <a:rect l="0" t="0" r="r" b="b"/>
                <a:pathLst>
                  <a:path w="194" h="128">
                    <a:moveTo>
                      <a:pt x="70" y="12"/>
                    </a:moveTo>
                    <a:lnTo>
                      <a:pt x="70" y="12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54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0" y="14"/>
                    </a:lnTo>
                    <a:lnTo>
                      <a:pt x="28" y="16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4" y="3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8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80"/>
                    </a:lnTo>
                    <a:lnTo>
                      <a:pt x="12" y="82"/>
                    </a:lnTo>
                    <a:lnTo>
                      <a:pt x="18" y="84"/>
                    </a:lnTo>
                    <a:lnTo>
                      <a:pt x="26" y="84"/>
                    </a:lnTo>
                    <a:lnTo>
                      <a:pt x="26" y="84"/>
                    </a:lnTo>
                    <a:lnTo>
                      <a:pt x="28" y="94"/>
                    </a:lnTo>
                    <a:lnTo>
                      <a:pt x="30" y="102"/>
                    </a:lnTo>
                    <a:lnTo>
                      <a:pt x="34" y="108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6" y="118"/>
                    </a:lnTo>
                    <a:lnTo>
                      <a:pt x="52" y="120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72" y="118"/>
                    </a:lnTo>
                    <a:lnTo>
                      <a:pt x="80" y="116"/>
                    </a:lnTo>
                    <a:lnTo>
                      <a:pt x="80" y="116"/>
                    </a:lnTo>
                    <a:lnTo>
                      <a:pt x="86" y="120"/>
                    </a:lnTo>
                    <a:lnTo>
                      <a:pt x="94" y="124"/>
                    </a:lnTo>
                    <a:lnTo>
                      <a:pt x="112" y="128"/>
                    </a:lnTo>
                    <a:lnTo>
                      <a:pt x="112" y="128"/>
                    </a:lnTo>
                    <a:lnTo>
                      <a:pt x="120" y="128"/>
                    </a:lnTo>
                    <a:lnTo>
                      <a:pt x="130" y="128"/>
                    </a:lnTo>
                    <a:lnTo>
                      <a:pt x="130" y="128"/>
                    </a:lnTo>
                    <a:lnTo>
                      <a:pt x="132" y="126"/>
                    </a:lnTo>
                    <a:lnTo>
                      <a:pt x="134" y="122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44" y="116"/>
                    </a:lnTo>
                    <a:lnTo>
                      <a:pt x="152" y="116"/>
                    </a:lnTo>
                    <a:lnTo>
                      <a:pt x="158" y="116"/>
                    </a:lnTo>
                    <a:lnTo>
                      <a:pt x="162" y="116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70" y="106"/>
                    </a:lnTo>
                    <a:lnTo>
                      <a:pt x="170" y="100"/>
                    </a:lnTo>
                    <a:lnTo>
                      <a:pt x="168" y="98"/>
                    </a:lnTo>
                    <a:lnTo>
                      <a:pt x="168" y="98"/>
                    </a:lnTo>
                    <a:lnTo>
                      <a:pt x="184" y="90"/>
                    </a:lnTo>
                    <a:lnTo>
                      <a:pt x="192" y="86"/>
                    </a:lnTo>
                    <a:lnTo>
                      <a:pt x="194" y="82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194" y="76"/>
                    </a:lnTo>
                    <a:lnTo>
                      <a:pt x="194" y="74"/>
                    </a:lnTo>
                    <a:lnTo>
                      <a:pt x="188" y="70"/>
                    </a:lnTo>
                    <a:lnTo>
                      <a:pt x="180" y="66"/>
                    </a:lnTo>
                    <a:lnTo>
                      <a:pt x="176" y="62"/>
                    </a:lnTo>
                    <a:lnTo>
                      <a:pt x="176" y="62"/>
                    </a:lnTo>
                    <a:lnTo>
                      <a:pt x="180" y="60"/>
                    </a:lnTo>
                    <a:lnTo>
                      <a:pt x="182" y="54"/>
                    </a:lnTo>
                    <a:lnTo>
                      <a:pt x="182" y="50"/>
                    </a:lnTo>
                    <a:lnTo>
                      <a:pt x="180" y="46"/>
                    </a:lnTo>
                    <a:lnTo>
                      <a:pt x="180" y="46"/>
                    </a:lnTo>
                    <a:lnTo>
                      <a:pt x="176" y="42"/>
                    </a:lnTo>
                    <a:lnTo>
                      <a:pt x="170" y="40"/>
                    </a:lnTo>
                    <a:lnTo>
                      <a:pt x="170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66" y="34"/>
                    </a:lnTo>
                    <a:lnTo>
                      <a:pt x="168" y="34"/>
                    </a:lnTo>
                    <a:lnTo>
                      <a:pt x="168" y="34"/>
                    </a:lnTo>
                    <a:lnTo>
                      <a:pt x="168" y="30"/>
                    </a:lnTo>
                    <a:lnTo>
                      <a:pt x="168" y="30"/>
                    </a:lnTo>
                    <a:lnTo>
                      <a:pt x="166" y="2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56" y="20"/>
                    </a:lnTo>
                    <a:lnTo>
                      <a:pt x="148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2" y="12"/>
                    </a:lnTo>
                    <a:lnTo>
                      <a:pt x="128" y="10"/>
                    </a:lnTo>
                    <a:lnTo>
                      <a:pt x="124" y="6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4" y="6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06" y="4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78" y="6"/>
                    </a:lnTo>
                    <a:lnTo>
                      <a:pt x="76" y="8"/>
                    </a:lnTo>
                    <a:lnTo>
                      <a:pt x="70" y="14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9" name="Freeform 251"/>
              <p:cNvSpPr>
                <a:spLocks/>
              </p:cNvSpPr>
              <p:nvPr/>
            </p:nvSpPr>
            <p:spPr bwMode="auto">
              <a:xfrm>
                <a:off x="5902325" y="3749675"/>
                <a:ext cx="307975" cy="203200"/>
              </a:xfrm>
              <a:custGeom>
                <a:avLst/>
                <a:gdLst/>
                <a:ahLst/>
                <a:cxnLst>
                  <a:cxn ang="0">
                    <a:pos x="70" y="12"/>
                  </a:cxn>
                  <a:cxn ang="0">
                    <a:pos x="68" y="14"/>
                  </a:cxn>
                  <a:cxn ang="0">
                    <a:pos x="38" y="12"/>
                  </a:cxn>
                  <a:cxn ang="0">
                    <a:pos x="30" y="14"/>
                  </a:cxn>
                  <a:cxn ang="0">
                    <a:pos x="26" y="18"/>
                  </a:cxn>
                  <a:cxn ang="0">
                    <a:pos x="26" y="22"/>
                  </a:cxn>
                  <a:cxn ang="0">
                    <a:pos x="24" y="26"/>
                  </a:cxn>
                  <a:cxn ang="0">
                    <a:pos x="18" y="30"/>
                  </a:cxn>
                  <a:cxn ang="0">
                    <a:pos x="10" y="32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6" y="52"/>
                  </a:cxn>
                  <a:cxn ang="0">
                    <a:pos x="10" y="54"/>
                  </a:cxn>
                  <a:cxn ang="0">
                    <a:pos x="8" y="64"/>
                  </a:cxn>
                  <a:cxn ang="0">
                    <a:pos x="6" y="72"/>
                  </a:cxn>
                  <a:cxn ang="0">
                    <a:pos x="8" y="80"/>
                  </a:cxn>
                  <a:cxn ang="0">
                    <a:pos x="18" y="84"/>
                  </a:cxn>
                  <a:cxn ang="0">
                    <a:pos x="26" y="84"/>
                  </a:cxn>
                  <a:cxn ang="0">
                    <a:pos x="30" y="102"/>
                  </a:cxn>
                  <a:cxn ang="0">
                    <a:pos x="42" y="116"/>
                  </a:cxn>
                  <a:cxn ang="0">
                    <a:pos x="46" y="118"/>
                  </a:cxn>
                  <a:cxn ang="0">
                    <a:pos x="64" y="120"/>
                  </a:cxn>
                  <a:cxn ang="0">
                    <a:pos x="72" y="118"/>
                  </a:cxn>
                  <a:cxn ang="0">
                    <a:pos x="80" y="116"/>
                  </a:cxn>
                  <a:cxn ang="0">
                    <a:pos x="94" y="124"/>
                  </a:cxn>
                  <a:cxn ang="0">
                    <a:pos x="112" y="128"/>
                  </a:cxn>
                  <a:cxn ang="0">
                    <a:pos x="130" y="128"/>
                  </a:cxn>
                  <a:cxn ang="0">
                    <a:pos x="132" y="126"/>
                  </a:cxn>
                  <a:cxn ang="0">
                    <a:pos x="136" y="118"/>
                  </a:cxn>
                  <a:cxn ang="0">
                    <a:pos x="144" y="116"/>
                  </a:cxn>
                  <a:cxn ang="0">
                    <a:pos x="158" y="116"/>
                  </a:cxn>
                  <a:cxn ang="0">
                    <a:pos x="166" y="114"/>
                  </a:cxn>
                  <a:cxn ang="0">
                    <a:pos x="170" y="106"/>
                  </a:cxn>
                  <a:cxn ang="0">
                    <a:pos x="168" y="98"/>
                  </a:cxn>
                  <a:cxn ang="0">
                    <a:pos x="184" y="90"/>
                  </a:cxn>
                  <a:cxn ang="0">
                    <a:pos x="194" y="82"/>
                  </a:cxn>
                  <a:cxn ang="0">
                    <a:pos x="194" y="80"/>
                  </a:cxn>
                  <a:cxn ang="0">
                    <a:pos x="194" y="74"/>
                  </a:cxn>
                  <a:cxn ang="0">
                    <a:pos x="180" y="66"/>
                  </a:cxn>
                  <a:cxn ang="0">
                    <a:pos x="176" y="62"/>
                  </a:cxn>
                  <a:cxn ang="0">
                    <a:pos x="182" y="54"/>
                  </a:cxn>
                  <a:cxn ang="0">
                    <a:pos x="180" y="46"/>
                  </a:cxn>
                  <a:cxn ang="0">
                    <a:pos x="176" y="42"/>
                  </a:cxn>
                  <a:cxn ang="0">
                    <a:pos x="170" y="40"/>
                  </a:cxn>
                  <a:cxn ang="0">
                    <a:pos x="164" y="36"/>
                  </a:cxn>
                  <a:cxn ang="0">
                    <a:pos x="166" y="34"/>
                  </a:cxn>
                  <a:cxn ang="0">
                    <a:pos x="168" y="34"/>
                  </a:cxn>
                  <a:cxn ang="0">
                    <a:pos x="168" y="30"/>
                  </a:cxn>
                  <a:cxn ang="0">
                    <a:pos x="162" y="22"/>
                  </a:cxn>
                  <a:cxn ang="0">
                    <a:pos x="156" y="20"/>
                  </a:cxn>
                  <a:cxn ang="0">
                    <a:pos x="134" y="18"/>
                  </a:cxn>
                  <a:cxn ang="0">
                    <a:pos x="132" y="12"/>
                  </a:cxn>
                  <a:cxn ang="0">
                    <a:pos x="124" y="6"/>
                  </a:cxn>
                  <a:cxn ang="0">
                    <a:pos x="118" y="6"/>
                  </a:cxn>
                  <a:cxn ang="0">
                    <a:pos x="110" y="6"/>
                  </a:cxn>
                  <a:cxn ang="0">
                    <a:pos x="106" y="4"/>
                  </a:cxn>
                  <a:cxn ang="0">
                    <a:pos x="100" y="0"/>
                  </a:cxn>
                  <a:cxn ang="0">
                    <a:pos x="82" y="2"/>
                  </a:cxn>
                  <a:cxn ang="0">
                    <a:pos x="78" y="6"/>
                  </a:cxn>
                  <a:cxn ang="0">
                    <a:pos x="70" y="14"/>
                  </a:cxn>
                </a:cxnLst>
                <a:rect l="0" t="0" r="r" b="b"/>
                <a:pathLst>
                  <a:path w="194" h="128">
                    <a:moveTo>
                      <a:pt x="70" y="12"/>
                    </a:moveTo>
                    <a:lnTo>
                      <a:pt x="70" y="12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54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0" y="14"/>
                    </a:lnTo>
                    <a:lnTo>
                      <a:pt x="28" y="16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4" y="3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8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80"/>
                    </a:lnTo>
                    <a:lnTo>
                      <a:pt x="12" y="82"/>
                    </a:lnTo>
                    <a:lnTo>
                      <a:pt x="18" y="84"/>
                    </a:lnTo>
                    <a:lnTo>
                      <a:pt x="26" y="84"/>
                    </a:lnTo>
                    <a:lnTo>
                      <a:pt x="26" y="84"/>
                    </a:lnTo>
                    <a:lnTo>
                      <a:pt x="28" y="94"/>
                    </a:lnTo>
                    <a:lnTo>
                      <a:pt x="30" y="102"/>
                    </a:lnTo>
                    <a:lnTo>
                      <a:pt x="34" y="108"/>
                    </a:lnTo>
                    <a:lnTo>
                      <a:pt x="42" y="116"/>
                    </a:lnTo>
                    <a:lnTo>
                      <a:pt x="42" y="116"/>
                    </a:lnTo>
                    <a:lnTo>
                      <a:pt x="46" y="118"/>
                    </a:lnTo>
                    <a:lnTo>
                      <a:pt x="52" y="120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72" y="118"/>
                    </a:lnTo>
                    <a:lnTo>
                      <a:pt x="80" y="116"/>
                    </a:lnTo>
                    <a:lnTo>
                      <a:pt x="80" y="116"/>
                    </a:lnTo>
                    <a:lnTo>
                      <a:pt x="86" y="120"/>
                    </a:lnTo>
                    <a:lnTo>
                      <a:pt x="94" y="124"/>
                    </a:lnTo>
                    <a:lnTo>
                      <a:pt x="112" y="128"/>
                    </a:lnTo>
                    <a:lnTo>
                      <a:pt x="112" y="128"/>
                    </a:lnTo>
                    <a:lnTo>
                      <a:pt x="120" y="128"/>
                    </a:lnTo>
                    <a:lnTo>
                      <a:pt x="130" y="128"/>
                    </a:lnTo>
                    <a:lnTo>
                      <a:pt x="130" y="128"/>
                    </a:lnTo>
                    <a:lnTo>
                      <a:pt x="132" y="126"/>
                    </a:lnTo>
                    <a:lnTo>
                      <a:pt x="134" y="122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44" y="116"/>
                    </a:lnTo>
                    <a:lnTo>
                      <a:pt x="152" y="116"/>
                    </a:lnTo>
                    <a:lnTo>
                      <a:pt x="158" y="116"/>
                    </a:lnTo>
                    <a:lnTo>
                      <a:pt x="162" y="116"/>
                    </a:lnTo>
                    <a:lnTo>
                      <a:pt x="166" y="114"/>
                    </a:lnTo>
                    <a:lnTo>
                      <a:pt x="166" y="114"/>
                    </a:lnTo>
                    <a:lnTo>
                      <a:pt x="170" y="106"/>
                    </a:lnTo>
                    <a:lnTo>
                      <a:pt x="170" y="100"/>
                    </a:lnTo>
                    <a:lnTo>
                      <a:pt x="168" y="98"/>
                    </a:lnTo>
                    <a:lnTo>
                      <a:pt x="168" y="98"/>
                    </a:lnTo>
                    <a:lnTo>
                      <a:pt x="184" y="90"/>
                    </a:lnTo>
                    <a:lnTo>
                      <a:pt x="192" y="86"/>
                    </a:lnTo>
                    <a:lnTo>
                      <a:pt x="194" y="82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194" y="76"/>
                    </a:lnTo>
                    <a:lnTo>
                      <a:pt x="194" y="74"/>
                    </a:lnTo>
                    <a:lnTo>
                      <a:pt x="188" y="70"/>
                    </a:lnTo>
                    <a:lnTo>
                      <a:pt x="180" y="66"/>
                    </a:lnTo>
                    <a:lnTo>
                      <a:pt x="176" y="62"/>
                    </a:lnTo>
                    <a:lnTo>
                      <a:pt x="176" y="62"/>
                    </a:lnTo>
                    <a:lnTo>
                      <a:pt x="180" y="60"/>
                    </a:lnTo>
                    <a:lnTo>
                      <a:pt x="182" y="54"/>
                    </a:lnTo>
                    <a:lnTo>
                      <a:pt x="182" y="50"/>
                    </a:lnTo>
                    <a:lnTo>
                      <a:pt x="180" y="46"/>
                    </a:lnTo>
                    <a:lnTo>
                      <a:pt x="180" y="46"/>
                    </a:lnTo>
                    <a:lnTo>
                      <a:pt x="176" y="42"/>
                    </a:lnTo>
                    <a:lnTo>
                      <a:pt x="170" y="40"/>
                    </a:lnTo>
                    <a:lnTo>
                      <a:pt x="170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66" y="34"/>
                    </a:lnTo>
                    <a:lnTo>
                      <a:pt x="168" y="34"/>
                    </a:lnTo>
                    <a:lnTo>
                      <a:pt x="168" y="34"/>
                    </a:lnTo>
                    <a:lnTo>
                      <a:pt x="168" y="30"/>
                    </a:lnTo>
                    <a:lnTo>
                      <a:pt x="168" y="30"/>
                    </a:lnTo>
                    <a:lnTo>
                      <a:pt x="166" y="2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56" y="20"/>
                    </a:lnTo>
                    <a:lnTo>
                      <a:pt x="148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2" y="12"/>
                    </a:lnTo>
                    <a:lnTo>
                      <a:pt x="128" y="10"/>
                    </a:lnTo>
                    <a:lnTo>
                      <a:pt x="124" y="6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4" y="6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06" y="4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78" y="6"/>
                    </a:lnTo>
                    <a:lnTo>
                      <a:pt x="76" y="8"/>
                    </a:lnTo>
                    <a:lnTo>
                      <a:pt x="70" y="1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2" name="Freeform 264"/>
              <p:cNvSpPr>
                <a:spLocks/>
              </p:cNvSpPr>
              <p:nvPr/>
            </p:nvSpPr>
            <p:spPr bwMode="auto">
              <a:xfrm>
                <a:off x="5740400" y="4184650"/>
                <a:ext cx="708025" cy="6667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52" y="12"/>
                  </a:cxn>
                  <a:cxn ang="0">
                    <a:pos x="108" y="6"/>
                  </a:cxn>
                  <a:cxn ang="0">
                    <a:pos x="174" y="2"/>
                  </a:cxn>
                  <a:cxn ang="0">
                    <a:pos x="212" y="0"/>
                  </a:cxn>
                  <a:cxn ang="0">
                    <a:pos x="248" y="2"/>
                  </a:cxn>
                  <a:cxn ang="0">
                    <a:pos x="286" y="4"/>
                  </a:cxn>
                  <a:cxn ang="0">
                    <a:pos x="322" y="6"/>
                  </a:cxn>
                  <a:cxn ang="0">
                    <a:pos x="356" y="12"/>
                  </a:cxn>
                  <a:cxn ang="0">
                    <a:pos x="390" y="20"/>
                  </a:cxn>
                  <a:cxn ang="0">
                    <a:pos x="420" y="30"/>
                  </a:cxn>
                  <a:cxn ang="0">
                    <a:pos x="446" y="42"/>
                  </a:cxn>
                  <a:cxn ang="0">
                    <a:pos x="328" y="42"/>
                  </a:cxn>
                  <a:cxn ang="0">
                    <a:pos x="328" y="42"/>
                  </a:cxn>
                  <a:cxn ang="0">
                    <a:pos x="294" y="38"/>
                  </a:cxn>
                  <a:cxn ang="0">
                    <a:pos x="208" y="30"/>
                  </a:cxn>
                  <a:cxn ang="0">
                    <a:pos x="102" y="20"/>
                  </a:cxn>
                  <a:cxn ang="0">
                    <a:pos x="48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446" h="42">
                    <a:moveTo>
                      <a:pt x="0" y="18"/>
                    </a:moveTo>
                    <a:lnTo>
                      <a:pt x="0" y="18"/>
                    </a:lnTo>
                    <a:lnTo>
                      <a:pt x="52" y="12"/>
                    </a:lnTo>
                    <a:lnTo>
                      <a:pt x="108" y="6"/>
                    </a:lnTo>
                    <a:lnTo>
                      <a:pt x="174" y="2"/>
                    </a:lnTo>
                    <a:lnTo>
                      <a:pt x="212" y="0"/>
                    </a:lnTo>
                    <a:lnTo>
                      <a:pt x="248" y="2"/>
                    </a:lnTo>
                    <a:lnTo>
                      <a:pt x="286" y="4"/>
                    </a:lnTo>
                    <a:lnTo>
                      <a:pt x="322" y="6"/>
                    </a:lnTo>
                    <a:lnTo>
                      <a:pt x="356" y="12"/>
                    </a:lnTo>
                    <a:lnTo>
                      <a:pt x="390" y="20"/>
                    </a:lnTo>
                    <a:lnTo>
                      <a:pt x="420" y="30"/>
                    </a:lnTo>
                    <a:lnTo>
                      <a:pt x="446" y="42"/>
                    </a:lnTo>
                    <a:lnTo>
                      <a:pt x="328" y="42"/>
                    </a:lnTo>
                    <a:lnTo>
                      <a:pt x="328" y="42"/>
                    </a:lnTo>
                    <a:lnTo>
                      <a:pt x="294" y="38"/>
                    </a:lnTo>
                    <a:lnTo>
                      <a:pt x="208" y="30"/>
                    </a:lnTo>
                    <a:lnTo>
                      <a:pt x="102" y="20"/>
                    </a:lnTo>
                    <a:lnTo>
                      <a:pt x="48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5C0D0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52" name="Group 451"/>
          <p:cNvGrpSpPr/>
          <p:nvPr/>
        </p:nvGrpSpPr>
        <p:grpSpPr>
          <a:xfrm>
            <a:off x="7467600" y="4343400"/>
            <a:ext cx="1041400" cy="850900"/>
            <a:chOff x="6127750" y="5705475"/>
            <a:chExt cx="1041400" cy="850900"/>
          </a:xfrm>
        </p:grpSpPr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6588125" y="6165850"/>
              <a:ext cx="174625" cy="5080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0" y="12"/>
                </a:cxn>
                <a:cxn ang="0">
                  <a:pos x="20" y="8"/>
                </a:cxn>
                <a:cxn ang="0">
                  <a:pos x="34" y="2"/>
                </a:cxn>
                <a:cxn ang="0">
                  <a:pos x="50" y="0"/>
                </a:cxn>
                <a:cxn ang="0">
                  <a:pos x="60" y="2"/>
                </a:cxn>
                <a:cxn ang="0">
                  <a:pos x="68" y="4"/>
                </a:cxn>
                <a:cxn ang="0">
                  <a:pos x="78" y="8"/>
                </a:cxn>
                <a:cxn ang="0">
                  <a:pos x="88" y="14"/>
                </a:cxn>
                <a:cxn ang="0">
                  <a:pos x="100" y="22"/>
                </a:cxn>
                <a:cxn ang="0">
                  <a:pos x="110" y="32"/>
                </a:cxn>
                <a:cxn ang="0">
                  <a:pos x="110" y="32"/>
                </a:cxn>
                <a:cxn ang="0">
                  <a:pos x="102" y="26"/>
                </a:cxn>
                <a:cxn ang="0">
                  <a:pos x="94" y="22"/>
                </a:cxn>
                <a:cxn ang="0">
                  <a:pos x="80" y="18"/>
                </a:cxn>
                <a:cxn ang="0">
                  <a:pos x="66" y="14"/>
                </a:cxn>
                <a:cxn ang="0">
                  <a:pos x="46" y="12"/>
                </a:cxn>
                <a:cxn ang="0">
                  <a:pos x="24" y="14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110" h="32">
                  <a:moveTo>
                    <a:pt x="0" y="20"/>
                  </a:moveTo>
                  <a:lnTo>
                    <a:pt x="0" y="20"/>
                  </a:lnTo>
                  <a:lnTo>
                    <a:pt x="10" y="12"/>
                  </a:lnTo>
                  <a:lnTo>
                    <a:pt x="20" y="8"/>
                  </a:lnTo>
                  <a:lnTo>
                    <a:pt x="34" y="2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68" y="4"/>
                  </a:lnTo>
                  <a:lnTo>
                    <a:pt x="78" y="8"/>
                  </a:lnTo>
                  <a:lnTo>
                    <a:pt x="88" y="14"/>
                  </a:lnTo>
                  <a:lnTo>
                    <a:pt x="100" y="2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02" y="26"/>
                  </a:lnTo>
                  <a:lnTo>
                    <a:pt x="94" y="22"/>
                  </a:lnTo>
                  <a:lnTo>
                    <a:pt x="80" y="18"/>
                  </a:lnTo>
                  <a:lnTo>
                    <a:pt x="66" y="14"/>
                  </a:lnTo>
                  <a:lnTo>
                    <a:pt x="46" y="12"/>
                  </a:lnTo>
                  <a:lnTo>
                    <a:pt x="24" y="14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9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6410325" y="5854700"/>
              <a:ext cx="498475" cy="231775"/>
            </a:xfrm>
            <a:custGeom>
              <a:avLst/>
              <a:gdLst/>
              <a:ahLst/>
              <a:cxnLst>
                <a:cxn ang="0">
                  <a:pos x="214" y="44"/>
                </a:cxn>
                <a:cxn ang="0">
                  <a:pos x="214" y="44"/>
                </a:cxn>
                <a:cxn ang="0">
                  <a:pos x="194" y="50"/>
                </a:cxn>
                <a:cxn ang="0">
                  <a:pos x="172" y="52"/>
                </a:cxn>
                <a:cxn ang="0">
                  <a:pos x="146" y="52"/>
                </a:cxn>
                <a:cxn ang="0">
                  <a:pos x="116" y="48"/>
                </a:cxn>
                <a:cxn ang="0">
                  <a:pos x="116" y="48"/>
                </a:cxn>
                <a:cxn ang="0">
                  <a:pos x="96" y="40"/>
                </a:cxn>
                <a:cxn ang="0">
                  <a:pos x="78" y="32"/>
                </a:cxn>
                <a:cxn ang="0">
                  <a:pos x="48" y="16"/>
                </a:cxn>
                <a:cxn ang="0">
                  <a:pos x="24" y="4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6"/>
                </a:cxn>
                <a:cxn ang="0">
                  <a:pos x="2" y="28"/>
                </a:cxn>
                <a:cxn ang="0">
                  <a:pos x="4" y="44"/>
                </a:cxn>
                <a:cxn ang="0">
                  <a:pos x="10" y="60"/>
                </a:cxn>
                <a:cxn ang="0">
                  <a:pos x="16" y="74"/>
                </a:cxn>
                <a:cxn ang="0">
                  <a:pos x="24" y="88"/>
                </a:cxn>
                <a:cxn ang="0">
                  <a:pos x="34" y="100"/>
                </a:cxn>
                <a:cxn ang="0">
                  <a:pos x="34" y="100"/>
                </a:cxn>
                <a:cxn ang="0">
                  <a:pos x="56" y="116"/>
                </a:cxn>
                <a:cxn ang="0">
                  <a:pos x="68" y="124"/>
                </a:cxn>
                <a:cxn ang="0">
                  <a:pos x="80" y="132"/>
                </a:cxn>
                <a:cxn ang="0">
                  <a:pos x="96" y="138"/>
                </a:cxn>
                <a:cxn ang="0">
                  <a:pos x="114" y="142"/>
                </a:cxn>
                <a:cxn ang="0">
                  <a:pos x="134" y="146"/>
                </a:cxn>
                <a:cxn ang="0">
                  <a:pos x="158" y="146"/>
                </a:cxn>
                <a:cxn ang="0">
                  <a:pos x="158" y="146"/>
                </a:cxn>
                <a:cxn ang="0">
                  <a:pos x="182" y="144"/>
                </a:cxn>
                <a:cxn ang="0">
                  <a:pos x="204" y="140"/>
                </a:cxn>
                <a:cxn ang="0">
                  <a:pos x="222" y="136"/>
                </a:cxn>
                <a:cxn ang="0">
                  <a:pos x="238" y="130"/>
                </a:cxn>
                <a:cxn ang="0">
                  <a:pos x="254" y="122"/>
                </a:cxn>
                <a:cxn ang="0">
                  <a:pos x="266" y="114"/>
                </a:cxn>
                <a:cxn ang="0">
                  <a:pos x="278" y="104"/>
                </a:cxn>
                <a:cxn ang="0">
                  <a:pos x="286" y="94"/>
                </a:cxn>
                <a:cxn ang="0">
                  <a:pos x="294" y="84"/>
                </a:cxn>
                <a:cxn ang="0">
                  <a:pos x="300" y="74"/>
                </a:cxn>
                <a:cxn ang="0">
                  <a:pos x="310" y="54"/>
                </a:cxn>
                <a:cxn ang="0">
                  <a:pos x="314" y="34"/>
                </a:cxn>
                <a:cxn ang="0">
                  <a:pos x="314" y="16"/>
                </a:cxn>
                <a:cxn ang="0">
                  <a:pos x="314" y="16"/>
                </a:cxn>
                <a:cxn ang="0">
                  <a:pos x="312" y="8"/>
                </a:cxn>
                <a:cxn ang="0">
                  <a:pos x="310" y="4"/>
                </a:cxn>
                <a:cxn ang="0">
                  <a:pos x="306" y="0"/>
                </a:cxn>
                <a:cxn ang="0">
                  <a:pos x="300" y="0"/>
                </a:cxn>
                <a:cxn ang="0">
                  <a:pos x="294" y="0"/>
                </a:cxn>
                <a:cxn ang="0">
                  <a:pos x="288" y="2"/>
                </a:cxn>
                <a:cxn ang="0">
                  <a:pos x="272" y="10"/>
                </a:cxn>
                <a:cxn ang="0">
                  <a:pos x="238" y="30"/>
                </a:cxn>
                <a:cxn ang="0">
                  <a:pos x="224" y="38"/>
                </a:cxn>
                <a:cxn ang="0">
                  <a:pos x="214" y="44"/>
                </a:cxn>
                <a:cxn ang="0">
                  <a:pos x="214" y="44"/>
                </a:cxn>
              </a:cxnLst>
              <a:rect l="0" t="0" r="r" b="b"/>
              <a:pathLst>
                <a:path w="314" h="146">
                  <a:moveTo>
                    <a:pt x="214" y="44"/>
                  </a:moveTo>
                  <a:lnTo>
                    <a:pt x="214" y="44"/>
                  </a:lnTo>
                  <a:lnTo>
                    <a:pt x="194" y="50"/>
                  </a:lnTo>
                  <a:lnTo>
                    <a:pt x="172" y="52"/>
                  </a:lnTo>
                  <a:lnTo>
                    <a:pt x="146" y="52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96" y="40"/>
                  </a:lnTo>
                  <a:lnTo>
                    <a:pt x="78" y="32"/>
                  </a:lnTo>
                  <a:lnTo>
                    <a:pt x="48" y="16"/>
                  </a:lnTo>
                  <a:lnTo>
                    <a:pt x="24" y="4"/>
                  </a:lnTo>
                  <a:lnTo>
                    <a:pt x="14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6"/>
                  </a:lnTo>
                  <a:lnTo>
                    <a:pt x="2" y="28"/>
                  </a:lnTo>
                  <a:lnTo>
                    <a:pt x="4" y="44"/>
                  </a:lnTo>
                  <a:lnTo>
                    <a:pt x="10" y="60"/>
                  </a:lnTo>
                  <a:lnTo>
                    <a:pt x="16" y="74"/>
                  </a:lnTo>
                  <a:lnTo>
                    <a:pt x="24" y="88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56" y="116"/>
                  </a:lnTo>
                  <a:lnTo>
                    <a:pt x="68" y="124"/>
                  </a:lnTo>
                  <a:lnTo>
                    <a:pt x="80" y="132"/>
                  </a:lnTo>
                  <a:lnTo>
                    <a:pt x="96" y="138"/>
                  </a:lnTo>
                  <a:lnTo>
                    <a:pt x="114" y="142"/>
                  </a:lnTo>
                  <a:lnTo>
                    <a:pt x="134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82" y="144"/>
                  </a:lnTo>
                  <a:lnTo>
                    <a:pt x="204" y="140"/>
                  </a:lnTo>
                  <a:lnTo>
                    <a:pt x="222" y="136"/>
                  </a:lnTo>
                  <a:lnTo>
                    <a:pt x="238" y="130"/>
                  </a:lnTo>
                  <a:lnTo>
                    <a:pt x="254" y="122"/>
                  </a:lnTo>
                  <a:lnTo>
                    <a:pt x="266" y="114"/>
                  </a:lnTo>
                  <a:lnTo>
                    <a:pt x="278" y="104"/>
                  </a:lnTo>
                  <a:lnTo>
                    <a:pt x="286" y="94"/>
                  </a:lnTo>
                  <a:lnTo>
                    <a:pt x="294" y="84"/>
                  </a:lnTo>
                  <a:lnTo>
                    <a:pt x="300" y="74"/>
                  </a:lnTo>
                  <a:lnTo>
                    <a:pt x="310" y="54"/>
                  </a:lnTo>
                  <a:lnTo>
                    <a:pt x="314" y="34"/>
                  </a:lnTo>
                  <a:lnTo>
                    <a:pt x="314" y="16"/>
                  </a:lnTo>
                  <a:lnTo>
                    <a:pt x="314" y="16"/>
                  </a:lnTo>
                  <a:lnTo>
                    <a:pt x="312" y="8"/>
                  </a:lnTo>
                  <a:lnTo>
                    <a:pt x="310" y="4"/>
                  </a:lnTo>
                  <a:lnTo>
                    <a:pt x="306" y="0"/>
                  </a:lnTo>
                  <a:lnTo>
                    <a:pt x="300" y="0"/>
                  </a:lnTo>
                  <a:lnTo>
                    <a:pt x="294" y="0"/>
                  </a:lnTo>
                  <a:lnTo>
                    <a:pt x="288" y="2"/>
                  </a:lnTo>
                  <a:lnTo>
                    <a:pt x="272" y="10"/>
                  </a:lnTo>
                  <a:lnTo>
                    <a:pt x="238" y="30"/>
                  </a:lnTo>
                  <a:lnTo>
                    <a:pt x="224" y="38"/>
                  </a:lnTo>
                  <a:lnTo>
                    <a:pt x="214" y="44"/>
                  </a:lnTo>
                  <a:lnTo>
                    <a:pt x="214" y="44"/>
                  </a:lnTo>
                  <a:close/>
                </a:path>
              </a:pathLst>
            </a:custGeom>
            <a:solidFill>
              <a:srgbClr val="ADAD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 noEditPoints="1"/>
            </p:cNvSpPr>
            <p:nvPr/>
          </p:nvSpPr>
          <p:spPr bwMode="auto">
            <a:xfrm>
              <a:off x="6384925" y="5832475"/>
              <a:ext cx="536575" cy="336550"/>
            </a:xfrm>
            <a:custGeom>
              <a:avLst/>
              <a:gdLst/>
              <a:ahLst/>
              <a:cxnLst>
                <a:cxn ang="0">
                  <a:pos x="256" y="28"/>
                </a:cxn>
                <a:cxn ang="0">
                  <a:pos x="228" y="44"/>
                </a:cxn>
                <a:cxn ang="0">
                  <a:pos x="228" y="44"/>
                </a:cxn>
                <a:cxn ang="0">
                  <a:pos x="206" y="50"/>
                </a:cxn>
                <a:cxn ang="0">
                  <a:pos x="160" y="52"/>
                </a:cxn>
                <a:cxn ang="0">
                  <a:pos x="134" y="48"/>
                </a:cxn>
                <a:cxn ang="0">
                  <a:pos x="102" y="34"/>
                </a:cxn>
                <a:cxn ang="0">
                  <a:pos x="72" y="18"/>
                </a:cxn>
                <a:cxn ang="0">
                  <a:pos x="42" y="2"/>
                </a:cxn>
                <a:cxn ang="0">
                  <a:pos x="18" y="4"/>
                </a:cxn>
                <a:cxn ang="0">
                  <a:pos x="14" y="8"/>
                </a:cxn>
                <a:cxn ang="0">
                  <a:pos x="6" y="26"/>
                </a:cxn>
                <a:cxn ang="0">
                  <a:pos x="2" y="34"/>
                </a:cxn>
                <a:cxn ang="0">
                  <a:pos x="0" y="50"/>
                </a:cxn>
                <a:cxn ang="0">
                  <a:pos x="6" y="76"/>
                </a:cxn>
                <a:cxn ang="0">
                  <a:pos x="22" y="108"/>
                </a:cxn>
                <a:cxn ang="0">
                  <a:pos x="38" y="130"/>
                </a:cxn>
                <a:cxn ang="0">
                  <a:pos x="62" y="154"/>
                </a:cxn>
                <a:cxn ang="0">
                  <a:pos x="90" y="180"/>
                </a:cxn>
                <a:cxn ang="0">
                  <a:pos x="128" y="202"/>
                </a:cxn>
                <a:cxn ang="0">
                  <a:pos x="164" y="210"/>
                </a:cxn>
                <a:cxn ang="0">
                  <a:pos x="176" y="212"/>
                </a:cxn>
                <a:cxn ang="0">
                  <a:pos x="216" y="204"/>
                </a:cxn>
                <a:cxn ang="0">
                  <a:pos x="250" y="186"/>
                </a:cxn>
                <a:cxn ang="0">
                  <a:pos x="280" y="164"/>
                </a:cxn>
                <a:cxn ang="0">
                  <a:pos x="304" y="142"/>
                </a:cxn>
                <a:cxn ang="0">
                  <a:pos x="324" y="116"/>
                </a:cxn>
                <a:cxn ang="0">
                  <a:pos x="334" y="90"/>
                </a:cxn>
                <a:cxn ang="0">
                  <a:pos x="338" y="66"/>
                </a:cxn>
                <a:cxn ang="0">
                  <a:pos x="338" y="42"/>
                </a:cxn>
                <a:cxn ang="0">
                  <a:pos x="334" y="34"/>
                </a:cxn>
                <a:cxn ang="0">
                  <a:pos x="316" y="20"/>
                </a:cxn>
                <a:cxn ang="0">
                  <a:pos x="308" y="16"/>
                </a:cxn>
                <a:cxn ang="0">
                  <a:pos x="284" y="12"/>
                </a:cxn>
                <a:cxn ang="0">
                  <a:pos x="256" y="28"/>
                </a:cxn>
                <a:cxn ang="0">
                  <a:pos x="236" y="64"/>
                </a:cxn>
                <a:cxn ang="0">
                  <a:pos x="236" y="64"/>
                </a:cxn>
                <a:cxn ang="0">
                  <a:pos x="236" y="64"/>
                </a:cxn>
                <a:cxn ang="0">
                  <a:pos x="236" y="64"/>
                </a:cxn>
              </a:cxnLst>
              <a:rect l="0" t="0" r="r" b="b"/>
              <a:pathLst>
                <a:path w="338" h="212">
                  <a:moveTo>
                    <a:pt x="256" y="28"/>
                  </a:moveTo>
                  <a:lnTo>
                    <a:pt x="256" y="28"/>
                  </a:lnTo>
                  <a:lnTo>
                    <a:pt x="240" y="38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06" y="50"/>
                  </a:lnTo>
                  <a:lnTo>
                    <a:pt x="184" y="52"/>
                  </a:lnTo>
                  <a:lnTo>
                    <a:pt x="160" y="52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18" y="42"/>
                  </a:lnTo>
                  <a:lnTo>
                    <a:pt x="102" y="34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56" y="8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" y="60"/>
                  </a:lnTo>
                  <a:lnTo>
                    <a:pt x="6" y="76"/>
                  </a:lnTo>
                  <a:lnTo>
                    <a:pt x="14" y="94"/>
                  </a:lnTo>
                  <a:lnTo>
                    <a:pt x="22" y="108"/>
                  </a:lnTo>
                  <a:lnTo>
                    <a:pt x="30" y="12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62" y="154"/>
                  </a:lnTo>
                  <a:lnTo>
                    <a:pt x="74" y="168"/>
                  </a:lnTo>
                  <a:lnTo>
                    <a:pt x="90" y="180"/>
                  </a:lnTo>
                  <a:lnTo>
                    <a:pt x="108" y="192"/>
                  </a:lnTo>
                  <a:lnTo>
                    <a:pt x="128" y="202"/>
                  </a:lnTo>
                  <a:lnTo>
                    <a:pt x="150" y="210"/>
                  </a:lnTo>
                  <a:lnTo>
                    <a:pt x="164" y="210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98" y="208"/>
                  </a:lnTo>
                  <a:lnTo>
                    <a:pt x="216" y="204"/>
                  </a:lnTo>
                  <a:lnTo>
                    <a:pt x="234" y="196"/>
                  </a:lnTo>
                  <a:lnTo>
                    <a:pt x="250" y="186"/>
                  </a:lnTo>
                  <a:lnTo>
                    <a:pt x="266" y="176"/>
                  </a:lnTo>
                  <a:lnTo>
                    <a:pt x="280" y="164"/>
                  </a:lnTo>
                  <a:lnTo>
                    <a:pt x="304" y="142"/>
                  </a:lnTo>
                  <a:lnTo>
                    <a:pt x="304" y="142"/>
                  </a:lnTo>
                  <a:lnTo>
                    <a:pt x="316" y="128"/>
                  </a:lnTo>
                  <a:lnTo>
                    <a:pt x="324" y="116"/>
                  </a:lnTo>
                  <a:lnTo>
                    <a:pt x="330" y="104"/>
                  </a:lnTo>
                  <a:lnTo>
                    <a:pt x="334" y="90"/>
                  </a:lnTo>
                  <a:lnTo>
                    <a:pt x="336" y="78"/>
                  </a:lnTo>
                  <a:lnTo>
                    <a:pt x="338" y="66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6" y="38"/>
                  </a:lnTo>
                  <a:lnTo>
                    <a:pt x="334" y="34"/>
                  </a:lnTo>
                  <a:lnTo>
                    <a:pt x="326" y="26"/>
                  </a:lnTo>
                  <a:lnTo>
                    <a:pt x="316" y="20"/>
                  </a:lnTo>
                  <a:lnTo>
                    <a:pt x="308" y="16"/>
                  </a:lnTo>
                  <a:lnTo>
                    <a:pt x="308" y="16"/>
                  </a:lnTo>
                  <a:lnTo>
                    <a:pt x="294" y="12"/>
                  </a:lnTo>
                  <a:lnTo>
                    <a:pt x="284" y="12"/>
                  </a:lnTo>
                  <a:lnTo>
                    <a:pt x="272" y="16"/>
                  </a:lnTo>
                  <a:lnTo>
                    <a:pt x="256" y="28"/>
                  </a:lnTo>
                  <a:lnTo>
                    <a:pt x="256" y="28"/>
                  </a:lnTo>
                  <a:close/>
                  <a:moveTo>
                    <a:pt x="236" y="64"/>
                  </a:moveTo>
                  <a:lnTo>
                    <a:pt x="236" y="64"/>
                  </a:lnTo>
                  <a:lnTo>
                    <a:pt x="236" y="64"/>
                  </a:lnTo>
                  <a:lnTo>
                    <a:pt x="236" y="64"/>
                  </a:lnTo>
                  <a:lnTo>
                    <a:pt x="236" y="64"/>
                  </a:lnTo>
                  <a:lnTo>
                    <a:pt x="236" y="64"/>
                  </a:lnTo>
                  <a:lnTo>
                    <a:pt x="236" y="64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6423025" y="5857875"/>
              <a:ext cx="479425" cy="241300"/>
            </a:xfrm>
            <a:custGeom>
              <a:avLst/>
              <a:gdLst/>
              <a:ahLst/>
              <a:cxnLst>
                <a:cxn ang="0">
                  <a:pos x="204" y="46"/>
                </a:cxn>
                <a:cxn ang="0">
                  <a:pos x="204" y="46"/>
                </a:cxn>
                <a:cxn ang="0">
                  <a:pos x="184" y="52"/>
                </a:cxn>
                <a:cxn ang="0">
                  <a:pos x="162" y="54"/>
                </a:cxn>
                <a:cxn ang="0">
                  <a:pos x="136" y="54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90" y="42"/>
                </a:cxn>
                <a:cxn ang="0">
                  <a:pos x="72" y="34"/>
                </a:cxn>
                <a:cxn ang="0">
                  <a:pos x="44" y="16"/>
                </a:cxn>
                <a:cxn ang="0">
                  <a:pos x="20" y="4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6"/>
                </a:cxn>
                <a:cxn ang="0">
                  <a:pos x="0" y="30"/>
                </a:cxn>
                <a:cxn ang="0">
                  <a:pos x="4" y="46"/>
                </a:cxn>
                <a:cxn ang="0">
                  <a:pos x="10" y="62"/>
                </a:cxn>
                <a:cxn ang="0">
                  <a:pos x="16" y="78"/>
                </a:cxn>
                <a:cxn ang="0">
                  <a:pos x="26" y="92"/>
                </a:cxn>
                <a:cxn ang="0">
                  <a:pos x="34" y="102"/>
                </a:cxn>
                <a:cxn ang="0">
                  <a:pos x="34" y="102"/>
                </a:cxn>
                <a:cxn ang="0">
                  <a:pos x="54" y="120"/>
                </a:cxn>
                <a:cxn ang="0">
                  <a:pos x="66" y="128"/>
                </a:cxn>
                <a:cxn ang="0">
                  <a:pos x="78" y="136"/>
                </a:cxn>
                <a:cxn ang="0">
                  <a:pos x="92" y="142"/>
                </a:cxn>
                <a:cxn ang="0">
                  <a:pos x="110" y="148"/>
                </a:cxn>
                <a:cxn ang="0">
                  <a:pos x="130" y="150"/>
                </a:cxn>
                <a:cxn ang="0">
                  <a:pos x="152" y="152"/>
                </a:cxn>
                <a:cxn ang="0">
                  <a:pos x="152" y="152"/>
                </a:cxn>
                <a:cxn ang="0">
                  <a:pos x="174" y="150"/>
                </a:cxn>
                <a:cxn ang="0">
                  <a:pos x="194" y="146"/>
                </a:cxn>
                <a:cxn ang="0">
                  <a:pos x="212" y="140"/>
                </a:cxn>
                <a:cxn ang="0">
                  <a:pos x="228" y="134"/>
                </a:cxn>
                <a:cxn ang="0">
                  <a:pos x="242" y="126"/>
                </a:cxn>
                <a:cxn ang="0">
                  <a:pos x="254" y="116"/>
                </a:cxn>
                <a:cxn ang="0">
                  <a:pos x="264" y="108"/>
                </a:cxn>
                <a:cxn ang="0">
                  <a:pos x="274" y="96"/>
                </a:cxn>
                <a:cxn ang="0">
                  <a:pos x="282" y="86"/>
                </a:cxn>
                <a:cxn ang="0">
                  <a:pos x="288" y="76"/>
                </a:cxn>
                <a:cxn ang="0">
                  <a:pos x="296" y="54"/>
                </a:cxn>
                <a:cxn ang="0">
                  <a:pos x="300" y="32"/>
                </a:cxn>
                <a:cxn ang="0">
                  <a:pos x="302" y="16"/>
                </a:cxn>
                <a:cxn ang="0">
                  <a:pos x="302" y="16"/>
                </a:cxn>
                <a:cxn ang="0">
                  <a:pos x="300" y="8"/>
                </a:cxn>
                <a:cxn ang="0">
                  <a:pos x="298" y="2"/>
                </a:cxn>
                <a:cxn ang="0">
                  <a:pos x="294" y="0"/>
                </a:cxn>
                <a:cxn ang="0">
                  <a:pos x="288" y="0"/>
                </a:cxn>
                <a:cxn ang="0">
                  <a:pos x="282" y="0"/>
                </a:cxn>
                <a:cxn ang="0">
                  <a:pos x="276" y="2"/>
                </a:cxn>
                <a:cxn ang="0">
                  <a:pos x="260" y="10"/>
                </a:cxn>
                <a:cxn ang="0">
                  <a:pos x="228" y="32"/>
                </a:cxn>
                <a:cxn ang="0">
                  <a:pos x="214" y="40"/>
                </a:cxn>
                <a:cxn ang="0">
                  <a:pos x="204" y="46"/>
                </a:cxn>
                <a:cxn ang="0">
                  <a:pos x="204" y="46"/>
                </a:cxn>
              </a:cxnLst>
              <a:rect l="0" t="0" r="r" b="b"/>
              <a:pathLst>
                <a:path w="302" h="152">
                  <a:moveTo>
                    <a:pt x="204" y="46"/>
                  </a:moveTo>
                  <a:lnTo>
                    <a:pt x="204" y="46"/>
                  </a:lnTo>
                  <a:lnTo>
                    <a:pt x="184" y="52"/>
                  </a:lnTo>
                  <a:lnTo>
                    <a:pt x="162" y="54"/>
                  </a:lnTo>
                  <a:lnTo>
                    <a:pt x="136" y="54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90" y="42"/>
                  </a:lnTo>
                  <a:lnTo>
                    <a:pt x="72" y="34"/>
                  </a:lnTo>
                  <a:lnTo>
                    <a:pt x="44" y="16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6"/>
                  </a:lnTo>
                  <a:lnTo>
                    <a:pt x="0" y="30"/>
                  </a:lnTo>
                  <a:lnTo>
                    <a:pt x="4" y="46"/>
                  </a:lnTo>
                  <a:lnTo>
                    <a:pt x="10" y="62"/>
                  </a:lnTo>
                  <a:lnTo>
                    <a:pt x="16" y="78"/>
                  </a:lnTo>
                  <a:lnTo>
                    <a:pt x="26" y="9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54" y="120"/>
                  </a:lnTo>
                  <a:lnTo>
                    <a:pt x="66" y="128"/>
                  </a:lnTo>
                  <a:lnTo>
                    <a:pt x="78" y="136"/>
                  </a:lnTo>
                  <a:lnTo>
                    <a:pt x="92" y="142"/>
                  </a:lnTo>
                  <a:lnTo>
                    <a:pt x="110" y="148"/>
                  </a:lnTo>
                  <a:lnTo>
                    <a:pt x="130" y="150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74" y="150"/>
                  </a:lnTo>
                  <a:lnTo>
                    <a:pt x="194" y="146"/>
                  </a:lnTo>
                  <a:lnTo>
                    <a:pt x="212" y="140"/>
                  </a:lnTo>
                  <a:lnTo>
                    <a:pt x="228" y="134"/>
                  </a:lnTo>
                  <a:lnTo>
                    <a:pt x="242" y="126"/>
                  </a:lnTo>
                  <a:lnTo>
                    <a:pt x="254" y="116"/>
                  </a:lnTo>
                  <a:lnTo>
                    <a:pt x="264" y="108"/>
                  </a:lnTo>
                  <a:lnTo>
                    <a:pt x="274" y="96"/>
                  </a:lnTo>
                  <a:lnTo>
                    <a:pt x="282" y="86"/>
                  </a:lnTo>
                  <a:lnTo>
                    <a:pt x="288" y="76"/>
                  </a:lnTo>
                  <a:lnTo>
                    <a:pt x="296" y="54"/>
                  </a:lnTo>
                  <a:lnTo>
                    <a:pt x="300" y="32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00" y="8"/>
                  </a:lnTo>
                  <a:lnTo>
                    <a:pt x="298" y="2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76" y="2"/>
                  </a:lnTo>
                  <a:lnTo>
                    <a:pt x="260" y="10"/>
                  </a:lnTo>
                  <a:lnTo>
                    <a:pt x="228" y="32"/>
                  </a:lnTo>
                  <a:lnTo>
                    <a:pt x="214" y="40"/>
                  </a:lnTo>
                  <a:lnTo>
                    <a:pt x="204" y="46"/>
                  </a:lnTo>
                  <a:lnTo>
                    <a:pt x="204" y="46"/>
                  </a:lnTo>
                  <a:close/>
                </a:path>
              </a:pathLst>
            </a:custGeom>
            <a:solidFill>
              <a:srgbClr val="5C5C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6423025" y="5857875"/>
              <a:ext cx="479425" cy="241300"/>
            </a:xfrm>
            <a:custGeom>
              <a:avLst/>
              <a:gdLst/>
              <a:ahLst/>
              <a:cxnLst>
                <a:cxn ang="0">
                  <a:pos x="204" y="46"/>
                </a:cxn>
                <a:cxn ang="0">
                  <a:pos x="204" y="46"/>
                </a:cxn>
                <a:cxn ang="0">
                  <a:pos x="184" y="52"/>
                </a:cxn>
                <a:cxn ang="0">
                  <a:pos x="162" y="54"/>
                </a:cxn>
                <a:cxn ang="0">
                  <a:pos x="136" y="54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90" y="42"/>
                </a:cxn>
                <a:cxn ang="0">
                  <a:pos x="72" y="34"/>
                </a:cxn>
                <a:cxn ang="0">
                  <a:pos x="44" y="16"/>
                </a:cxn>
                <a:cxn ang="0">
                  <a:pos x="20" y="4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6"/>
                </a:cxn>
                <a:cxn ang="0">
                  <a:pos x="0" y="30"/>
                </a:cxn>
                <a:cxn ang="0">
                  <a:pos x="4" y="46"/>
                </a:cxn>
                <a:cxn ang="0">
                  <a:pos x="10" y="62"/>
                </a:cxn>
                <a:cxn ang="0">
                  <a:pos x="16" y="78"/>
                </a:cxn>
                <a:cxn ang="0">
                  <a:pos x="26" y="92"/>
                </a:cxn>
                <a:cxn ang="0">
                  <a:pos x="34" y="102"/>
                </a:cxn>
                <a:cxn ang="0">
                  <a:pos x="34" y="102"/>
                </a:cxn>
                <a:cxn ang="0">
                  <a:pos x="54" y="120"/>
                </a:cxn>
                <a:cxn ang="0">
                  <a:pos x="66" y="128"/>
                </a:cxn>
                <a:cxn ang="0">
                  <a:pos x="78" y="136"/>
                </a:cxn>
                <a:cxn ang="0">
                  <a:pos x="92" y="142"/>
                </a:cxn>
                <a:cxn ang="0">
                  <a:pos x="110" y="148"/>
                </a:cxn>
                <a:cxn ang="0">
                  <a:pos x="130" y="150"/>
                </a:cxn>
                <a:cxn ang="0">
                  <a:pos x="152" y="152"/>
                </a:cxn>
                <a:cxn ang="0">
                  <a:pos x="152" y="152"/>
                </a:cxn>
                <a:cxn ang="0">
                  <a:pos x="174" y="150"/>
                </a:cxn>
                <a:cxn ang="0">
                  <a:pos x="194" y="146"/>
                </a:cxn>
                <a:cxn ang="0">
                  <a:pos x="212" y="140"/>
                </a:cxn>
                <a:cxn ang="0">
                  <a:pos x="228" y="134"/>
                </a:cxn>
                <a:cxn ang="0">
                  <a:pos x="242" y="126"/>
                </a:cxn>
                <a:cxn ang="0">
                  <a:pos x="254" y="116"/>
                </a:cxn>
                <a:cxn ang="0">
                  <a:pos x="264" y="108"/>
                </a:cxn>
                <a:cxn ang="0">
                  <a:pos x="274" y="96"/>
                </a:cxn>
                <a:cxn ang="0">
                  <a:pos x="282" y="86"/>
                </a:cxn>
                <a:cxn ang="0">
                  <a:pos x="288" y="76"/>
                </a:cxn>
                <a:cxn ang="0">
                  <a:pos x="296" y="54"/>
                </a:cxn>
                <a:cxn ang="0">
                  <a:pos x="300" y="32"/>
                </a:cxn>
                <a:cxn ang="0">
                  <a:pos x="302" y="16"/>
                </a:cxn>
                <a:cxn ang="0">
                  <a:pos x="302" y="16"/>
                </a:cxn>
                <a:cxn ang="0">
                  <a:pos x="300" y="8"/>
                </a:cxn>
                <a:cxn ang="0">
                  <a:pos x="298" y="2"/>
                </a:cxn>
                <a:cxn ang="0">
                  <a:pos x="294" y="0"/>
                </a:cxn>
                <a:cxn ang="0">
                  <a:pos x="288" y="0"/>
                </a:cxn>
                <a:cxn ang="0">
                  <a:pos x="282" y="0"/>
                </a:cxn>
                <a:cxn ang="0">
                  <a:pos x="276" y="2"/>
                </a:cxn>
                <a:cxn ang="0">
                  <a:pos x="260" y="10"/>
                </a:cxn>
                <a:cxn ang="0">
                  <a:pos x="228" y="32"/>
                </a:cxn>
                <a:cxn ang="0">
                  <a:pos x="214" y="40"/>
                </a:cxn>
                <a:cxn ang="0">
                  <a:pos x="204" y="46"/>
                </a:cxn>
                <a:cxn ang="0">
                  <a:pos x="204" y="46"/>
                </a:cxn>
              </a:cxnLst>
              <a:rect l="0" t="0" r="r" b="b"/>
              <a:pathLst>
                <a:path w="302" h="152">
                  <a:moveTo>
                    <a:pt x="204" y="46"/>
                  </a:moveTo>
                  <a:lnTo>
                    <a:pt x="204" y="46"/>
                  </a:lnTo>
                  <a:lnTo>
                    <a:pt x="184" y="52"/>
                  </a:lnTo>
                  <a:lnTo>
                    <a:pt x="162" y="54"/>
                  </a:lnTo>
                  <a:lnTo>
                    <a:pt x="136" y="54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90" y="42"/>
                  </a:lnTo>
                  <a:lnTo>
                    <a:pt x="72" y="34"/>
                  </a:lnTo>
                  <a:lnTo>
                    <a:pt x="44" y="16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6"/>
                  </a:lnTo>
                  <a:lnTo>
                    <a:pt x="0" y="30"/>
                  </a:lnTo>
                  <a:lnTo>
                    <a:pt x="4" y="46"/>
                  </a:lnTo>
                  <a:lnTo>
                    <a:pt x="10" y="62"/>
                  </a:lnTo>
                  <a:lnTo>
                    <a:pt x="16" y="78"/>
                  </a:lnTo>
                  <a:lnTo>
                    <a:pt x="26" y="9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54" y="120"/>
                  </a:lnTo>
                  <a:lnTo>
                    <a:pt x="66" y="128"/>
                  </a:lnTo>
                  <a:lnTo>
                    <a:pt x="78" y="136"/>
                  </a:lnTo>
                  <a:lnTo>
                    <a:pt x="92" y="142"/>
                  </a:lnTo>
                  <a:lnTo>
                    <a:pt x="110" y="148"/>
                  </a:lnTo>
                  <a:lnTo>
                    <a:pt x="130" y="150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74" y="150"/>
                  </a:lnTo>
                  <a:lnTo>
                    <a:pt x="194" y="146"/>
                  </a:lnTo>
                  <a:lnTo>
                    <a:pt x="212" y="140"/>
                  </a:lnTo>
                  <a:lnTo>
                    <a:pt x="228" y="134"/>
                  </a:lnTo>
                  <a:lnTo>
                    <a:pt x="242" y="126"/>
                  </a:lnTo>
                  <a:lnTo>
                    <a:pt x="254" y="116"/>
                  </a:lnTo>
                  <a:lnTo>
                    <a:pt x="264" y="108"/>
                  </a:lnTo>
                  <a:lnTo>
                    <a:pt x="274" y="96"/>
                  </a:lnTo>
                  <a:lnTo>
                    <a:pt x="282" y="86"/>
                  </a:lnTo>
                  <a:lnTo>
                    <a:pt x="288" y="76"/>
                  </a:lnTo>
                  <a:lnTo>
                    <a:pt x="296" y="54"/>
                  </a:lnTo>
                  <a:lnTo>
                    <a:pt x="300" y="32"/>
                  </a:lnTo>
                  <a:lnTo>
                    <a:pt x="302" y="16"/>
                  </a:lnTo>
                  <a:lnTo>
                    <a:pt x="302" y="16"/>
                  </a:lnTo>
                  <a:lnTo>
                    <a:pt x="300" y="8"/>
                  </a:lnTo>
                  <a:lnTo>
                    <a:pt x="298" y="2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76" y="2"/>
                  </a:lnTo>
                  <a:lnTo>
                    <a:pt x="260" y="10"/>
                  </a:lnTo>
                  <a:lnTo>
                    <a:pt x="228" y="32"/>
                  </a:lnTo>
                  <a:lnTo>
                    <a:pt x="214" y="40"/>
                  </a:lnTo>
                  <a:lnTo>
                    <a:pt x="204" y="46"/>
                  </a:lnTo>
                  <a:lnTo>
                    <a:pt x="204" y="46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6781800" y="5908675"/>
              <a:ext cx="41275" cy="635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4" y="4"/>
                </a:cxn>
                <a:cxn ang="0">
                  <a:pos x="26" y="8"/>
                </a:cxn>
                <a:cxn ang="0">
                  <a:pos x="26" y="28"/>
                </a:cxn>
                <a:cxn ang="0">
                  <a:pos x="26" y="28"/>
                </a:cxn>
                <a:cxn ang="0">
                  <a:pos x="26" y="32"/>
                </a:cxn>
                <a:cxn ang="0">
                  <a:pos x="24" y="36"/>
                </a:cxn>
                <a:cxn ang="0">
                  <a:pos x="20" y="38"/>
                </a:cxn>
                <a:cxn ang="0">
                  <a:pos x="16" y="40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8" y="40"/>
                </a:cxn>
                <a:cxn ang="0">
                  <a:pos x="4" y="38"/>
                </a:cxn>
                <a:cxn ang="0">
                  <a:pos x="2" y="36"/>
                </a:cxn>
                <a:cxn ang="0">
                  <a:pos x="0" y="3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6" h="40">
                  <a:moveTo>
                    <a:pt x="12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6870700" y="5918200"/>
              <a:ext cx="22225" cy="571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2" y="22"/>
                </a:cxn>
                <a:cxn ang="0">
                  <a:pos x="6" y="30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4" h="36">
                  <a:moveTo>
                    <a:pt x="2" y="4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6" y="30"/>
                  </a:lnTo>
                  <a:lnTo>
                    <a:pt x="0" y="3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6470650" y="5899150"/>
              <a:ext cx="41275" cy="6667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4"/>
                </a:cxn>
                <a:cxn ang="0">
                  <a:pos x="4" y="36"/>
                </a:cxn>
                <a:cxn ang="0">
                  <a:pos x="8" y="40"/>
                </a:cxn>
                <a:cxn ang="0">
                  <a:pos x="12" y="40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18" y="42"/>
                </a:cxn>
                <a:cxn ang="0">
                  <a:pos x="22" y="40"/>
                </a:cxn>
                <a:cxn ang="0">
                  <a:pos x="24" y="36"/>
                </a:cxn>
                <a:cxn ang="0">
                  <a:pos x="26" y="32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4" y="8"/>
                </a:cxn>
                <a:cxn ang="0">
                  <a:pos x="22" y="6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26" h="42">
                  <a:moveTo>
                    <a:pt x="14" y="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8" y="42"/>
                  </a:lnTo>
                  <a:lnTo>
                    <a:pt x="22" y="40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6559550" y="5934075"/>
              <a:ext cx="44450" cy="698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6"/>
                </a:cxn>
                <a:cxn ang="0">
                  <a:pos x="4" y="40"/>
                </a:cxn>
                <a:cxn ang="0">
                  <a:pos x="8" y="42"/>
                </a:cxn>
                <a:cxn ang="0">
                  <a:pos x="12" y="44"/>
                </a:cxn>
                <a:cxn ang="0">
                  <a:pos x="16" y="44"/>
                </a:cxn>
                <a:cxn ang="0">
                  <a:pos x="16" y="44"/>
                </a:cxn>
                <a:cxn ang="0">
                  <a:pos x="20" y="44"/>
                </a:cxn>
                <a:cxn ang="0">
                  <a:pos x="24" y="42"/>
                </a:cxn>
                <a:cxn ang="0">
                  <a:pos x="28" y="40"/>
                </a:cxn>
                <a:cxn ang="0">
                  <a:pos x="28" y="36"/>
                </a:cxn>
                <a:cxn ang="0">
                  <a:pos x="28" y="14"/>
                </a:cxn>
                <a:cxn ang="0">
                  <a:pos x="28" y="14"/>
                </a:cxn>
                <a:cxn ang="0">
                  <a:pos x="28" y="8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8" h="44">
                  <a:moveTo>
                    <a:pt x="16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4" y="40"/>
                  </a:lnTo>
                  <a:lnTo>
                    <a:pt x="8" y="42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4" y="42"/>
                  </a:lnTo>
                  <a:lnTo>
                    <a:pt x="28" y="40"/>
                  </a:lnTo>
                  <a:lnTo>
                    <a:pt x="28" y="3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6515100" y="5921375"/>
              <a:ext cx="41275" cy="635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4" y="36"/>
                </a:cxn>
                <a:cxn ang="0">
                  <a:pos x="8" y="40"/>
                </a:cxn>
                <a:cxn ang="0">
                  <a:pos x="12" y="40"/>
                </a:cxn>
                <a:cxn ang="0">
                  <a:pos x="16" y="40"/>
                </a:cxn>
                <a:cxn ang="0">
                  <a:pos x="16" y="40"/>
                </a:cxn>
                <a:cxn ang="0">
                  <a:pos x="20" y="40"/>
                </a:cxn>
                <a:cxn ang="0">
                  <a:pos x="22" y="38"/>
                </a:cxn>
                <a:cxn ang="0">
                  <a:pos x="26" y="36"/>
                </a:cxn>
                <a:cxn ang="0">
                  <a:pos x="26" y="32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6" h="40">
                  <a:moveTo>
                    <a:pt x="16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26" y="3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6610350" y="5946775"/>
              <a:ext cx="53975" cy="825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0" y="4"/>
                </a:cxn>
                <a:cxn ang="0">
                  <a:pos x="34" y="8"/>
                </a:cxn>
                <a:cxn ang="0">
                  <a:pos x="34" y="12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4"/>
                </a:cxn>
                <a:cxn ang="0">
                  <a:pos x="30" y="48"/>
                </a:cxn>
                <a:cxn ang="0">
                  <a:pos x="26" y="52"/>
                </a:cxn>
                <a:cxn ang="0">
                  <a:pos x="20" y="52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8" y="52"/>
                </a:cxn>
                <a:cxn ang="0">
                  <a:pos x="4" y="48"/>
                </a:cxn>
                <a:cxn ang="0">
                  <a:pos x="2" y="44"/>
                </a:cxn>
                <a:cxn ang="0">
                  <a:pos x="0" y="4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4" h="52">
                  <a:moveTo>
                    <a:pt x="14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0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6734175" y="5930900"/>
              <a:ext cx="44450" cy="69850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6" y="6"/>
                </a:cxn>
                <a:cxn ang="0">
                  <a:pos x="28" y="1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28" y="36"/>
                </a:cxn>
                <a:cxn ang="0">
                  <a:pos x="24" y="40"/>
                </a:cxn>
                <a:cxn ang="0">
                  <a:pos x="20" y="42"/>
                </a:cxn>
                <a:cxn ang="0">
                  <a:pos x="16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8" y="44"/>
                </a:cxn>
                <a:cxn ang="0">
                  <a:pos x="4" y="42"/>
                </a:cxn>
                <a:cxn ang="0">
                  <a:pos x="0" y="40"/>
                </a:cxn>
                <a:cxn ang="0">
                  <a:pos x="0" y="3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6" y="2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8" h="44">
                  <a:moveTo>
                    <a:pt x="12" y="2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1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4" y="40"/>
                  </a:lnTo>
                  <a:lnTo>
                    <a:pt x="20" y="42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4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6670675" y="5946775"/>
              <a:ext cx="57150" cy="825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8" y="2"/>
                </a:cxn>
                <a:cxn ang="0">
                  <a:pos x="32" y="4"/>
                </a:cxn>
                <a:cxn ang="0">
                  <a:pos x="34" y="8"/>
                </a:cxn>
                <a:cxn ang="0">
                  <a:pos x="36" y="12"/>
                </a:cxn>
                <a:cxn ang="0">
                  <a:pos x="36" y="40"/>
                </a:cxn>
                <a:cxn ang="0">
                  <a:pos x="36" y="40"/>
                </a:cxn>
                <a:cxn ang="0">
                  <a:pos x="34" y="44"/>
                </a:cxn>
                <a:cxn ang="0">
                  <a:pos x="32" y="48"/>
                </a:cxn>
                <a:cxn ang="0">
                  <a:pos x="28" y="50"/>
                </a:cxn>
                <a:cxn ang="0">
                  <a:pos x="22" y="52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8" y="50"/>
                </a:cxn>
                <a:cxn ang="0">
                  <a:pos x="4" y="48"/>
                </a:cxn>
                <a:cxn ang="0">
                  <a:pos x="2" y="44"/>
                </a:cxn>
                <a:cxn ang="0">
                  <a:pos x="0" y="4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36" h="52">
                  <a:moveTo>
                    <a:pt x="14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4" y="44"/>
                  </a:lnTo>
                  <a:lnTo>
                    <a:pt x="32" y="48"/>
                  </a:lnTo>
                  <a:lnTo>
                    <a:pt x="28" y="50"/>
                  </a:lnTo>
                  <a:lnTo>
                    <a:pt x="22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50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6613525" y="6035675"/>
              <a:ext cx="53975" cy="63500"/>
            </a:xfrm>
            <a:custGeom>
              <a:avLst/>
              <a:gdLst/>
              <a:ahLst/>
              <a:cxnLst>
                <a:cxn ang="0">
                  <a:pos x="34" y="32"/>
                </a:cxn>
                <a:cxn ang="0">
                  <a:pos x="34" y="12"/>
                </a:cxn>
                <a:cxn ang="0">
                  <a:pos x="34" y="12"/>
                </a:cxn>
                <a:cxn ang="0">
                  <a:pos x="32" y="8"/>
                </a:cxn>
                <a:cxn ang="0">
                  <a:pos x="28" y="4"/>
                </a:cxn>
                <a:cxn ang="0">
                  <a:pos x="24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32" y="36"/>
                </a:cxn>
                <a:cxn ang="0">
                  <a:pos x="34" y="32"/>
                </a:cxn>
                <a:cxn ang="0">
                  <a:pos x="34" y="32"/>
                </a:cxn>
              </a:cxnLst>
              <a:rect l="0" t="0" r="r" b="b"/>
              <a:pathLst>
                <a:path w="34" h="40">
                  <a:moveTo>
                    <a:pt x="34" y="32"/>
                  </a:moveTo>
                  <a:lnTo>
                    <a:pt x="34" y="12"/>
                  </a:lnTo>
                  <a:lnTo>
                    <a:pt x="34" y="12"/>
                  </a:lnTo>
                  <a:lnTo>
                    <a:pt x="32" y="8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2" y="36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6673850" y="6038850"/>
              <a:ext cx="53975" cy="57150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32" y="8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2" y="36"/>
                </a:cxn>
                <a:cxn ang="0">
                  <a:pos x="18" y="36"/>
                </a:cxn>
                <a:cxn ang="0">
                  <a:pos x="34" y="32"/>
                </a:cxn>
                <a:cxn ang="0">
                  <a:pos x="34" y="32"/>
                </a:cxn>
                <a:cxn ang="0">
                  <a:pos x="34" y="30"/>
                </a:cxn>
                <a:cxn ang="0">
                  <a:pos x="34" y="12"/>
                </a:cxn>
              </a:cxnLst>
              <a:rect l="0" t="0" r="r" b="b"/>
              <a:pathLst>
                <a:path w="34" h="36">
                  <a:moveTo>
                    <a:pt x="34" y="12"/>
                  </a:moveTo>
                  <a:lnTo>
                    <a:pt x="34" y="12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18" y="36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6819900" y="5978525"/>
              <a:ext cx="38100" cy="603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8" y="38"/>
                </a:cxn>
                <a:cxn ang="0">
                  <a:pos x="8" y="38"/>
                </a:cxn>
                <a:cxn ang="0">
                  <a:pos x="24" y="2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4" h="38">
                  <a:moveTo>
                    <a:pt x="14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4" y="2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6778625" y="6013450"/>
              <a:ext cx="38100" cy="571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2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24" y="24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4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4" h="36">
                  <a:moveTo>
                    <a:pt x="14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6731000" y="6026150"/>
              <a:ext cx="44450" cy="63500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8" y="8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28" y="30"/>
                </a:cxn>
                <a:cxn ang="0">
                  <a:pos x="28" y="30"/>
                </a:cxn>
                <a:cxn ang="0">
                  <a:pos x="28" y="30"/>
                </a:cxn>
                <a:cxn ang="0">
                  <a:pos x="28" y="8"/>
                </a:cxn>
              </a:cxnLst>
              <a:rect l="0" t="0" r="r" b="b"/>
              <a:pathLst>
                <a:path w="28" h="40">
                  <a:moveTo>
                    <a:pt x="28" y="8"/>
                  </a:moveTo>
                  <a:lnTo>
                    <a:pt x="28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6508750" y="6000750"/>
              <a:ext cx="41275" cy="69850"/>
            </a:xfrm>
            <a:custGeom>
              <a:avLst/>
              <a:gdLst/>
              <a:ahLst/>
              <a:cxnLst>
                <a:cxn ang="0">
                  <a:pos x="26" y="3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44"/>
                </a:cxn>
                <a:cxn ang="0">
                  <a:pos x="20" y="44"/>
                </a:cxn>
                <a:cxn ang="0">
                  <a:pos x="24" y="40"/>
                </a:cxn>
                <a:cxn ang="0">
                  <a:pos x="26" y="34"/>
                </a:cxn>
                <a:cxn ang="0">
                  <a:pos x="26" y="34"/>
                </a:cxn>
              </a:cxnLst>
              <a:rect l="0" t="0" r="r" b="b"/>
              <a:pathLst>
                <a:path w="26" h="44">
                  <a:moveTo>
                    <a:pt x="26" y="34"/>
                  </a:moveTo>
                  <a:lnTo>
                    <a:pt x="26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4" y="40"/>
                  </a:lnTo>
                  <a:lnTo>
                    <a:pt x="26" y="3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6464300" y="5978525"/>
              <a:ext cx="38100" cy="57150"/>
            </a:xfrm>
            <a:custGeom>
              <a:avLst/>
              <a:gdLst/>
              <a:ahLst/>
              <a:cxnLst>
                <a:cxn ang="0">
                  <a:pos x="24" y="30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2" y="8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26"/>
                </a:cxn>
                <a:cxn ang="0">
                  <a:pos x="8" y="26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22" y="34"/>
                </a:cxn>
                <a:cxn ang="0">
                  <a:pos x="24" y="30"/>
                </a:cxn>
                <a:cxn ang="0">
                  <a:pos x="24" y="30"/>
                </a:cxn>
              </a:cxnLst>
              <a:rect l="0" t="0" r="r" b="b"/>
              <a:pathLst>
                <a:path w="24" h="36">
                  <a:moveTo>
                    <a:pt x="24" y="30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4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6556375" y="6022975"/>
              <a:ext cx="47625" cy="66675"/>
            </a:xfrm>
            <a:custGeom>
              <a:avLst/>
              <a:gdLst/>
              <a:ahLst/>
              <a:cxnLst>
                <a:cxn ang="0">
                  <a:pos x="30" y="34"/>
                </a:cxn>
                <a:cxn ang="0">
                  <a:pos x="30" y="16"/>
                </a:cxn>
                <a:cxn ang="0">
                  <a:pos x="30" y="16"/>
                </a:cxn>
                <a:cxn ang="0">
                  <a:pos x="30" y="10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22" y="42"/>
                </a:cxn>
                <a:cxn ang="0">
                  <a:pos x="22" y="42"/>
                </a:cxn>
                <a:cxn ang="0">
                  <a:pos x="28" y="40"/>
                </a:cxn>
                <a:cxn ang="0">
                  <a:pos x="30" y="38"/>
                </a:cxn>
                <a:cxn ang="0">
                  <a:pos x="30" y="34"/>
                </a:cxn>
                <a:cxn ang="0">
                  <a:pos x="30" y="34"/>
                </a:cxn>
              </a:cxnLst>
              <a:rect l="0" t="0" r="r" b="b"/>
              <a:pathLst>
                <a:path w="30" h="42">
                  <a:moveTo>
                    <a:pt x="30" y="34"/>
                  </a:moveTo>
                  <a:lnTo>
                    <a:pt x="30" y="16"/>
                  </a:lnTo>
                  <a:lnTo>
                    <a:pt x="30" y="16"/>
                  </a:lnTo>
                  <a:lnTo>
                    <a:pt x="30" y="10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6308725" y="5949950"/>
              <a:ext cx="701675" cy="606425"/>
            </a:xfrm>
            <a:custGeom>
              <a:avLst/>
              <a:gdLst/>
              <a:ahLst/>
              <a:cxnLst>
                <a:cxn ang="0">
                  <a:pos x="26" y="66"/>
                </a:cxn>
                <a:cxn ang="0">
                  <a:pos x="0" y="130"/>
                </a:cxn>
                <a:cxn ang="0">
                  <a:pos x="12" y="150"/>
                </a:cxn>
                <a:cxn ang="0">
                  <a:pos x="14" y="168"/>
                </a:cxn>
                <a:cxn ang="0">
                  <a:pos x="22" y="196"/>
                </a:cxn>
                <a:cxn ang="0">
                  <a:pos x="36" y="206"/>
                </a:cxn>
                <a:cxn ang="0">
                  <a:pos x="34" y="224"/>
                </a:cxn>
                <a:cxn ang="0">
                  <a:pos x="28" y="254"/>
                </a:cxn>
                <a:cxn ang="0">
                  <a:pos x="62" y="284"/>
                </a:cxn>
                <a:cxn ang="0">
                  <a:pos x="110" y="310"/>
                </a:cxn>
                <a:cxn ang="0">
                  <a:pos x="120" y="342"/>
                </a:cxn>
                <a:cxn ang="0">
                  <a:pos x="154" y="374"/>
                </a:cxn>
                <a:cxn ang="0">
                  <a:pos x="192" y="382"/>
                </a:cxn>
                <a:cxn ang="0">
                  <a:pos x="230" y="368"/>
                </a:cxn>
                <a:cxn ang="0">
                  <a:pos x="256" y="368"/>
                </a:cxn>
                <a:cxn ang="0">
                  <a:pos x="290" y="368"/>
                </a:cxn>
                <a:cxn ang="0">
                  <a:pos x="324" y="352"/>
                </a:cxn>
                <a:cxn ang="0">
                  <a:pos x="340" y="324"/>
                </a:cxn>
                <a:cxn ang="0">
                  <a:pos x="338" y="306"/>
                </a:cxn>
                <a:cxn ang="0">
                  <a:pos x="374" y="296"/>
                </a:cxn>
                <a:cxn ang="0">
                  <a:pos x="390" y="280"/>
                </a:cxn>
                <a:cxn ang="0">
                  <a:pos x="380" y="260"/>
                </a:cxn>
                <a:cxn ang="0">
                  <a:pos x="418" y="238"/>
                </a:cxn>
                <a:cxn ang="0">
                  <a:pos x="424" y="218"/>
                </a:cxn>
                <a:cxn ang="0">
                  <a:pos x="396" y="184"/>
                </a:cxn>
                <a:cxn ang="0">
                  <a:pos x="410" y="162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414" y="88"/>
                </a:cxn>
                <a:cxn ang="0">
                  <a:pos x="410" y="54"/>
                </a:cxn>
                <a:cxn ang="0">
                  <a:pos x="420" y="36"/>
                </a:cxn>
                <a:cxn ang="0">
                  <a:pos x="442" y="40"/>
                </a:cxn>
                <a:cxn ang="0">
                  <a:pos x="406" y="2"/>
                </a:cxn>
                <a:cxn ang="0">
                  <a:pos x="398" y="14"/>
                </a:cxn>
                <a:cxn ang="0">
                  <a:pos x="342" y="80"/>
                </a:cxn>
                <a:cxn ang="0">
                  <a:pos x="326" y="88"/>
                </a:cxn>
                <a:cxn ang="0">
                  <a:pos x="334" y="164"/>
                </a:cxn>
                <a:cxn ang="0">
                  <a:pos x="320" y="198"/>
                </a:cxn>
                <a:cxn ang="0">
                  <a:pos x="294" y="204"/>
                </a:cxn>
                <a:cxn ang="0">
                  <a:pos x="286" y="170"/>
                </a:cxn>
                <a:cxn ang="0">
                  <a:pos x="274" y="148"/>
                </a:cxn>
                <a:cxn ang="0">
                  <a:pos x="226" y="140"/>
                </a:cxn>
                <a:cxn ang="0">
                  <a:pos x="188" y="148"/>
                </a:cxn>
                <a:cxn ang="0">
                  <a:pos x="168" y="168"/>
                </a:cxn>
                <a:cxn ang="0">
                  <a:pos x="168" y="200"/>
                </a:cxn>
                <a:cxn ang="0">
                  <a:pos x="146" y="198"/>
                </a:cxn>
                <a:cxn ang="0">
                  <a:pos x="108" y="170"/>
                </a:cxn>
                <a:cxn ang="0">
                  <a:pos x="110" y="124"/>
                </a:cxn>
                <a:cxn ang="0">
                  <a:pos x="118" y="88"/>
                </a:cxn>
                <a:cxn ang="0">
                  <a:pos x="62" y="26"/>
                </a:cxn>
              </a:cxnLst>
              <a:rect l="0" t="0" r="r" b="b"/>
              <a:pathLst>
                <a:path w="442" h="382">
                  <a:moveTo>
                    <a:pt x="30" y="50"/>
                  </a:moveTo>
                  <a:lnTo>
                    <a:pt x="30" y="50"/>
                  </a:lnTo>
                  <a:lnTo>
                    <a:pt x="28" y="58"/>
                  </a:lnTo>
                  <a:lnTo>
                    <a:pt x="26" y="66"/>
                  </a:lnTo>
                  <a:lnTo>
                    <a:pt x="16" y="90"/>
                  </a:lnTo>
                  <a:lnTo>
                    <a:pt x="4" y="114"/>
                  </a:lnTo>
                  <a:lnTo>
                    <a:pt x="0" y="12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6" y="154"/>
                  </a:lnTo>
                  <a:lnTo>
                    <a:pt x="16" y="158"/>
                  </a:lnTo>
                  <a:lnTo>
                    <a:pt x="14" y="168"/>
                  </a:lnTo>
                  <a:lnTo>
                    <a:pt x="14" y="168"/>
                  </a:lnTo>
                  <a:lnTo>
                    <a:pt x="14" y="178"/>
                  </a:lnTo>
                  <a:lnTo>
                    <a:pt x="16" y="188"/>
                  </a:lnTo>
                  <a:lnTo>
                    <a:pt x="22" y="196"/>
                  </a:lnTo>
                  <a:lnTo>
                    <a:pt x="30" y="202"/>
                  </a:lnTo>
                  <a:lnTo>
                    <a:pt x="30" y="202"/>
                  </a:lnTo>
                  <a:lnTo>
                    <a:pt x="34" y="206"/>
                  </a:lnTo>
                  <a:lnTo>
                    <a:pt x="36" y="206"/>
                  </a:lnTo>
                  <a:lnTo>
                    <a:pt x="38" y="210"/>
                  </a:lnTo>
                  <a:lnTo>
                    <a:pt x="38" y="210"/>
                  </a:lnTo>
                  <a:lnTo>
                    <a:pt x="36" y="216"/>
                  </a:lnTo>
                  <a:lnTo>
                    <a:pt x="34" y="224"/>
                  </a:lnTo>
                  <a:lnTo>
                    <a:pt x="26" y="240"/>
                  </a:lnTo>
                  <a:lnTo>
                    <a:pt x="26" y="240"/>
                  </a:lnTo>
                  <a:lnTo>
                    <a:pt x="26" y="248"/>
                  </a:lnTo>
                  <a:lnTo>
                    <a:pt x="28" y="254"/>
                  </a:lnTo>
                  <a:lnTo>
                    <a:pt x="30" y="260"/>
                  </a:lnTo>
                  <a:lnTo>
                    <a:pt x="36" y="266"/>
                  </a:lnTo>
                  <a:lnTo>
                    <a:pt x="50" y="274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86" y="300"/>
                  </a:lnTo>
                  <a:lnTo>
                    <a:pt x="98" y="306"/>
                  </a:lnTo>
                  <a:lnTo>
                    <a:pt x="110" y="310"/>
                  </a:lnTo>
                  <a:lnTo>
                    <a:pt x="110" y="310"/>
                  </a:lnTo>
                  <a:lnTo>
                    <a:pt x="112" y="320"/>
                  </a:lnTo>
                  <a:lnTo>
                    <a:pt x="116" y="330"/>
                  </a:lnTo>
                  <a:lnTo>
                    <a:pt x="120" y="342"/>
                  </a:lnTo>
                  <a:lnTo>
                    <a:pt x="128" y="352"/>
                  </a:lnTo>
                  <a:lnTo>
                    <a:pt x="136" y="360"/>
                  </a:lnTo>
                  <a:lnTo>
                    <a:pt x="144" y="368"/>
                  </a:lnTo>
                  <a:lnTo>
                    <a:pt x="154" y="374"/>
                  </a:lnTo>
                  <a:lnTo>
                    <a:pt x="164" y="378"/>
                  </a:lnTo>
                  <a:lnTo>
                    <a:pt x="164" y="378"/>
                  </a:lnTo>
                  <a:lnTo>
                    <a:pt x="178" y="382"/>
                  </a:lnTo>
                  <a:lnTo>
                    <a:pt x="192" y="382"/>
                  </a:lnTo>
                  <a:lnTo>
                    <a:pt x="204" y="378"/>
                  </a:lnTo>
                  <a:lnTo>
                    <a:pt x="218" y="374"/>
                  </a:lnTo>
                  <a:lnTo>
                    <a:pt x="218" y="374"/>
                  </a:lnTo>
                  <a:lnTo>
                    <a:pt x="230" y="368"/>
                  </a:lnTo>
                  <a:lnTo>
                    <a:pt x="236" y="364"/>
                  </a:lnTo>
                  <a:lnTo>
                    <a:pt x="238" y="360"/>
                  </a:lnTo>
                  <a:lnTo>
                    <a:pt x="238" y="360"/>
                  </a:lnTo>
                  <a:lnTo>
                    <a:pt x="256" y="368"/>
                  </a:lnTo>
                  <a:lnTo>
                    <a:pt x="266" y="370"/>
                  </a:lnTo>
                  <a:lnTo>
                    <a:pt x="276" y="370"/>
                  </a:lnTo>
                  <a:lnTo>
                    <a:pt x="276" y="370"/>
                  </a:lnTo>
                  <a:lnTo>
                    <a:pt x="290" y="368"/>
                  </a:lnTo>
                  <a:lnTo>
                    <a:pt x="302" y="366"/>
                  </a:lnTo>
                  <a:lnTo>
                    <a:pt x="314" y="360"/>
                  </a:lnTo>
                  <a:lnTo>
                    <a:pt x="324" y="352"/>
                  </a:lnTo>
                  <a:lnTo>
                    <a:pt x="324" y="352"/>
                  </a:lnTo>
                  <a:lnTo>
                    <a:pt x="334" y="340"/>
                  </a:lnTo>
                  <a:lnTo>
                    <a:pt x="338" y="332"/>
                  </a:lnTo>
                  <a:lnTo>
                    <a:pt x="340" y="324"/>
                  </a:lnTo>
                  <a:lnTo>
                    <a:pt x="340" y="324"/>
                  </a:lnTo>
                  <a:lnTo>
                    <a:pt x="342" y="314"/>
                  </a:lnTo>
                  <a:lnTo>
                    <a:pt x="342" y="314"/>
                  </a:lnTo>
                  <a:lnTo>
                    <a:pt x="340" y="310"/>
                  </a:lnTo>
                  <a:lnTo>
                    <a:pt x="338" y="306"/>
                  </a:lnTo>
                  <a:lnTo>
                    <a:pt x="338" y="306"/>
                  </a:lnTo>
                  <a:lnTo>
                    <a:pt x="352" y="302"/>
                  </a:lnTo>
                  <a:lnTo>
                    <a:pt x="366" y="298"/>
                  </a:lnTo>
                  <a:lnTo>
                    <a:pt x="374" y="296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90" y="280"/>
                  </a:lnTo>
                  <a:lnTo>
                    <a:pt x="390" y="280"/>
                  </a:lnTo>
                  <a:lnTo>
                    <a:pt x="390" y="274"/>
                  </a:lnTo>
                  <a:lnTo>
                    <a:pt x="390" y="268"/>
                  </a:lnTo>
                  <a:lnTo>
                    <a:pt x="380" y="260"/>
                  </a:lnTo>
                  <a:lnTo>
                    <a:pt x="380" y="260"/>
                  </a:lnTo>
                  <a:lnTo>
                    <a:pt x="394" y="252"/>
                  </a:lnTo>
                  <a:lnTo>
                    <a:pt x="406" y="246"/>
                  </a:lnTo>
                  <a:lnTo>
                    <a:pt x="412" y="242"/>
                  </a:lnTo>
                  <a:lnTo>
                    <a:pt x="418" y="238"/>
                  </a:lnTo>
                  <a:lnTo>
                    <a:pt x="422" y="232"/>
                  </a:lnTo>
                  <a:lnTo>
                    <a:pt x="424" y="224"/>
                  </a:lnTo>
                  <a:lnTo>
                    <a:pt x="424" y="224"/>
                  </a:lnTo>
                  <a:lnTo>
                    <a:pt x="424" y="218"/>
                  </a:lnTo>
                  <a:lnTo>
                    <a:pt x="420" y="210"/>
                  </a:lnTo>
                  <a:lnTo>
                    <a:pt x="416" y="204"/>
                  </a:lnTo>
                  <a:lnTo>
                    <a:pt x="410" y="196"/>
                  </a:lnTo>
                  <a:lnTo>
                    <a:pt x="396" y="184"/>
                  </a:lnTo>
                  <a:lnTo>
                    <a:pt x="386" y="174"/>
                  </a:lnTo>
                  <a:lnTo>
                    <a:pt x="386" y="174"/>
                  </a:lnTo>
                  <a:lnTo>
                    <a:pt x="402" y="166"/>
                  </a:lnTo>
                  <a:lnTo>
                    <a:pt x="410" y="162"/>
                  </a:lnTo>
                  <a:lnTo>
                    <a:pt x="418" y="156"/>
                  </a:lnTo>
                  <a:lnTo>
                    <a:pt x="418" y="156"/>
                  </a:lnTo>
                  <a:lnTo>
                    <a:pt x="420" y="154"/>
                  </a:lnTo>
                  <a:lnTo>
                    <a:pt x="420" y="152"/>
                  </a:lnTo>
                  <a:lnTo>
                    <a:pt x="420" y="150"/>
                  </a:lnTo>
                  <a:lnTo>
                    <a:pt x="420" y="146"/>
                  </a:lnTo>
                  <a:lnTo>
                    <a:pt x="420" y="146"/>
                  </a:lnTo>
                  <a:lnTo>
                    <a:pt x="424" y="140"/>
                  </a:lnTo>
                  <a:lnTo>
                    <a:pt x="424" y="132"/>
                  </a:lnTo>
                  <a:lnTo>
                    <a:pt x="422" y="114"/>
                  </a:lnTo>
                  <a:lnTo>
                    <a:pt x="418" y="98"/>
                  </a:lnTo>
                  <a:lnTo>
                    <a:pt x="414" y="88"/>
                  </a:lnTo>
                  <a:lnTo>
                    <a:pt x="414" y="88"/>
                  </a:lnTo>
                  <a:lnTo>
                    <a:pt x="412" y="74"/>
                  </a:lnTo>
                  <a:lnTo>
                    <a:pt x="410" y="62"/>
                  </a:lnTo>
                  <a:lnTo>
                    <a:pt x="410" y="54"/>
                  </a:lnTo>
                  <a:lnTo>
                    <a:pt x="412" y="46"/>
                  </a:lnTo>
                  <a:lnTo>
                    <a:pt x="414" y="42"/>
                  </a:lnTo>
                  <a:lnTo>
                    <a:pt x="416" y="38"/>
                  </a:lnTo>
                  <a:lnTo>
                    <a:pt x="420" y="36"/>
                  </a:lnTo>
                  <a:lnTo>
                    <a:pt x="424" y="36"/>
                  </a:lnTo>
                  <a:lnTo>
                    <a:pt x="432" y="36"/>
                  </a:lnTo>
                  <a:lnTo>
                    <a:pt x="440" y="38"/>
                  </a:lnTo>
                  <a:lnTo>
                    <a:pt x="442" y="40"/>
                  </a:lnTo>
                  <a:lnTo>
                    <a:pt x="442" y="40"/>
                  </a:lnTo>
                  <a:lnTo>
                    <a:pt x="426" y="28"/>
                  </a:lnTo>
                  <a:lnTo>
                    <a:pt x="426" y="28"/>
                  </a:lnTo>
                  <a:lnTo>
                    <a:pt x="406" y="2"/>
                  </a:lnTo>
                  <a:lnTo>
                    <a:pt x="406" y="2"/>
                  </a:lnTo>
                  <a:lnTo>
                    <a:pt x="404" y="2"/>
                  </a:lnTo>
                  <a:lnTo>
                    <a:pt x="402" y="6"/>
                  </a:lnTo>
                  <a:lnTo>
                    <a:pt x="398" y="14"/>
                  </a:lnTo>
                  <a:lnTo>
                    <a:pt x="398" y="14"/>
                  </a:lnTo>
                  <a:lnTo>
                    <a:pt x="380" y="38"/>
                  </a:lnTo>
                  <a:lnTo>
                    <a:pt x="360" y="62"/>
                  </a:lnTo>
                  <a:lnTo>
                    <a:pt x="342" y="80"/>
                  </a:lnTo>
                  <a:lnTo>
                    <a:pt x="334" y="84"/>
                  </a:lnTo>
                  <a:lnTo>
                    <a:pt x="328" y="86"/>
                  </a:lnTo>
                  <a:lnTo>
                    <a:pt x="328" y="86"/>
                  </a:lnTo>
                  <a:lnTo>
                    <a:pt x="326" y="88"/>
                  </a:lnTo>
                  <a:lnTo>
                    <a:pt x="324" y="90"/>
                  </a:lnTo>
                  <a:lnTo>
                    <a:pt x="326" y="104"/>
                  </a:lnTo>
                  <a:lnTo>
                    <a:pt x="334" y="144"/>
                  </a:lnTo>
                  <a:lnTo>
                    <a:pt x="334" y="164"/>
                  </a:lnTo>
                  <a:lnTo>
                    <a:pt x="334" y="174"/>
                  </a:lnTo>
                  <a:lnTo>
                    <a:pt x="332" y="184"/>
                  </a:lnTo>
                  <a:lnTo>
                    <a:pt x="328" y="192"/>
                  </a:lnTo>
                  <a:lnTo>
                    <a:pt x="320" y="198"/>
                  </a:lnTo>
                  <a:lnTo>
                    <a:pt x="312" y="202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294" y="204"/>
                  </a:lnTo>
                  <a:lnTo>
                    <a:pt x="290" y="202"/>
                  </a:lnTo>
                  <a:lnTo>
                    <a:pt x="288" y="198"/>
                  </a:lnTo>
                  <a:lnTo>
                    <a:pt x="288" y="194"/>
                  </a:lnTo>
                  <a:lnTo>
                    <a:pt x="286" y="170"/>
                  </a:lnTo>
                  <a:lnTo>
                    <a:pt x="286" y="164"/>
                  </a:lnTo>
                  <a:lnTo>
                    <a:pt x="284" y="158"/>
                  </a:lnTo>
                  <a:lnTo>
                    <a:pt x="280" y="152"/>
                  </a:lnTo>
                  <a:lnTo>
                    <a:pt x="274" y="148"/>
                  </a:lnTo>
                  <a:lnTo>
                    <a:pt x="266" y="144"/>
                  </a:lnTo>
                  <a:lnTo>
                    <a:pt x="256" y="142"/>
                  </a:lnTo>
                  <a:lnTo>
                    <a:pt x="242" y="140"/>
                  </a:lnTo>
                  <a:lnTo>
                    <a:pt x="226" y="140"/>
                  </a:lnTo>
                  <a:lnTo>
                    <a:pt x="226" y="140"/>
                  </a:lnTo>
                  <a:lnTo>
                    <a:pt x="210" y="142"/>
                  </a:lnTo>
                  <a:lnTo>
                    <a:pt x="198" y="144"/>
                  </a:lnTo>
                  <a:lnTo>
                    <a:pt x="188" y="148"/>
                  </a:lnTo>
                  <a:lnTo>
                    <a:pt x="180" y="152"/>
                  </a:lnTo>
                  <a:lnTo>
                    <a:pt x="176" y="158"/>
                  </a:lnTo>
                  <a:lnTo>
                    <a:pt x="172" y="164"/>
                  </a:lnTo>
                  <a:lnTo>
                    <a:pt x="168" y="168"/>
                  </a:lnTo>
                  <a:lnTo>
                    <a:pt x="168" y="174"/>
                  </a:lnTo>
                  <a:lnTo>
                    <a:pt x="168" y="186"/>
                  </a:lnTo>
                  <a:lnTo>
                    <a:pt x="168" y="194"/>
                  </a:lnTo>
                  <a:lnTo>
                    <a:pt x="168" y="200"/>
                  </a:lnTo>
                  <a:lnTo>
                    <a:pt x="166" y="202"/>
                  </a:lnTo>
                  <a:lnTo>
                    <a:pt x="164" y="202"/>
                  </a:lnTo>
                  <a:lnTo>
                    <a:pt x="164" y="202"/>
                  </a:lnTo>
                  <a:lnTo>
                    <a:pt x="146" y="198"/>
                  </a:lnTo>
                  <a:lnTo>
                    <a:pt x="132" y="194"/>
                  </a:lnTo>
                  <a:lnTo>
                    <a:pt x="122" y="186"/>
                  </a:lnTo>
                  <a:lnTo>
                    <a:pt x="114" y="180"/>
                  </a:lnTo>
                  <a:lnTo>
                    <a:pt x="108" y="170"/>
                  </a:lnTo>
                  <a:lnTo>
                    <a:pt x="106" y="162"/>
                  </a:lnTo>
                  <a:lnTo>
                    <a:pt x="104" y="152"/>
                  </a:lnTo>
                  <a:lnTo>
                    <a:pt x="106" y="142"/>
                  </a:lnTo>
                  <a:lnTo>
                    <a:pt x="110" y="124"/>
                  </a:lnTo>
                  <a:lnTo>
                    <a:pt x="114" y="108"/>
                  </a:lnTo>
                  <a:lnTo>
                    <a:pt x="118" y="96"/>
                  </a:lnTo>
                  <a:lnTo>
                    <a:pt x="120" y="90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06" y="76"/>
                  </a:lnTo>
                  <a:lnTo>
                    <a:pt x="86" y="54"/>
                  </a:lnTo>
                  <a:lnTo>
                    <a:pt x="62" y="26"/>
                  </a:lnTo>
                  <a:lnTo>
                    <a:pt x="36" y="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9414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 noEditPoints="1"/>
            </p:cNvSpPr>
            <p:nvPr/>
          </p:nvSpPr>
          <p:spPr bwMode="auto">
            <a:xfrm>
              <a:off x="6350000" y="5969000"/>
              <a:ext cx="660400" cy="587375"/>
            </a:xfrm>
            <a:custGeom>
              <a:avLst/>
              <a:gdLst/>
              <a:ahLst/>
              <a:cxnLst>
                <a:cxn ang="0">
                  <a:pos x="260" y="154"/>
                </a:cxn>
                <a:cxn ang="0">
                  <a:pos x="254" y="142"/>
                </a:cxn>
                <a:cxn ang="0">
                  <a:pos x="262" y="166"/>
                </a:cxn>
                <a:cxn ang="0">
                  <a:pos x="30" y="246"/>
                </a:cxn>
                <a:cxn ang="0">
                  <a:pos x="0" y="226"/>
                </a:cxn>
                <a:cxn ang="0">
                  <a:pos x="0" y="228"/>
                </a:cxn>
                <a:cxn ang="0">
                  <a:pos x="4" y="248"/>
                </a:cxn>
                <a:cxn ang="0">
                  <a:pos x="36" y="272"/>
                </a:cxn>
                <a:cxn ang="0">
                  <a:pos x="72" y="294"/>
                </a:cxn>
                <a:cxn ang="0">
                  <a:pos x="80" y="286"/>
                </a:cxn>
                <a:cxn ang="0">
                  <a:pos x="66" y="270"/>
                </a:cxn>
                <a:cxn ang="0">
                  <a:pos x="30" y="246"/>
                </a:cxn>
                <a:cxn ang="0">
                  <a:pos x="400" y="16"/>
                </a:cxn>
                <a:cxn ang="0">
                  <a:pos x="386" y="0"/>
                </a:cxn>
                <a:cxn ang="0">
                  <a:pos x="378" y="28"/>
                </a:cxn>
                <a:cxn ang="0">
                  <a:pos x="386" y="60"/>
                </a:cxn>
                <a:cxn ang="0">
                  <a:pos x="386" y="34"/>
                </a:cxn>
                <a:cxn ang="0">
                  <a:pos x="394" y="24"/>
                </a:cxn>
                <a:cxn ang="0">
                  <a:pos x="414" y="28"/>
                </a:cxn>
                <a:cxn ang="0">
                  <a:pos x="348" y="222"/>
                </a:cxn>
                <a:cxn ang="0">
                  <a:pos x="358" y="236"/>
                </a:cxn>
                <a:cxn ang="0">
                  <a:pos x="352" y="250"/>
                </a:cxn>
                <a:cxn ang="0">
                  <a:pos x="334" y="262"/>
                </a:cxn>
                <a:cxn ang="0">
                  <a:pos x="306" y="268"/>
                </a:cxn>
                <a:cxn ang="0">
                  <a:pos x="308" y="276"/>
                </a:cxn>
                <a:cxn ang="0">
                  <a:pos x="306" y="296"/>
                </a:cxn>
                <a:cxn ang="0">
                  <a:pos x="292" y="316"/>
                </a:cxn>
                <a:cxn ang="0">
                  <a:pos x="258" y="332"/>
                </a:cxn>
                <a:cxn ang="0">
                  <a:pos x="232" y="332"/>
                </a:cxn>
                <a:cxn ang="0">
                  <a:pos x="206" y="322"/>
                </a:cxn>
                <a:cxn ang="0">
                  <a:pos x="186" y="336"/>
                </a:cxn>
                <a:cxn ang="0">
                  <a:pos x="158" y="344"/>
                </a:cxn>
                <a:cxn ang="0">
                  <a:pos x="130" y="342"/>
                </a:cxn>
                <a:cxn ang="0">
                  <a:pos x="94" y="312"/>
                </a:cxn>
                <a:cxn ang="0">
                  <a:pos x="86" y="308"/>
                </a:cxn>
                <a:cxn ang="0">
                  <a:pos x="102" y="340"/>
                </a:cxn>
                <a:cxn ang="0">
                  <a:pos x="128" y="362"/>
                </a:cxn>
                <a:cxn ang="0">
                  <a:pos x="152" y="370"/>
                </a:cxn>
                <a:cxn ang="0">
                  <a:pos x="192" y="362"/>
                </a:cxn>
                <a:cxn ang="0">
                  <a:pos x="210" y="352"/>
                </a:cxn>
                <a:cxn ang="0">
                  <a:pos x="230" y="356"/>
                </a:cxn>
                <a:cxn ang="0">
                  <a:pos x="250" y="358"/>
                </a:cxn>
                <a:cxn ang="0">
                  <a:pos x="288" y="348"/>
                </a:cxn>
                <a:cxn ang="0">
                  <a:pos x="308" y="328"/>
                </a:cxn>
                <a:cxn ang="0">
                  <a:pos x="314" y="312"/>
                </a:cxn>
                <a:cxn ang="0">
                  <a:pos x="314" y="298"/>
                </a:cxn>
                <a:cxn ang="0">
                  <a:pos x="326" y="290"/>
                </a:cxn>
                <a:cxn ang="0">
                  <a:pos x="354" y="280"/>
                </a:cxn>
                <a:cxn ang="0">
                  <a:pos x="364" y="268"/>
                </a:cxn>
                <a:cxn ang="0">
                  <a:pos x="354" y="248"/>
                </a:cxn>
                <a:cxn ang="0">
                  <a:pos x="380" y="234"/>
                </a:cxn>
                <a:cxn ang="0">
                  <a:pos x="396" y="220"/>
                </a:cxn>
                <a:cxn ang="0">
                  <a:pos x="398" y="208"/>
                </a:cxn>
                <a:cxn ang="0">
                  <a:pos x="390" y="192"/>
                </a:cxn>
                <a:cxn ang="0">
                  <a:pos x="372" y="210"/>
                </a:cxn>
                <a:cxn ang="0">
                  <a:pos x="348" y="222"/>
                </a:cxn>
              </a:cxnLst>
              <a:rect l="0" t="0" r="r" b="b"/>
              <a:pathLst>
                <a:path w="416" h="370">
                  <a:moveTo>
                    <a:pt x="262" y="166"/>
                  </a:moveTo>
                  <a:lnTo>
                    <a:pt x="262" y="166"/>
                  </a:lnTo>
                  <a:lnTo>
                    <a:pt x="260" y="154"/>
                  </a:lnTo>
                  <a:lnTo>
                    <a:pt x="258" y="148"/>
                  </a:lnTo>
                  <a:lnTo>
                    <a:pt x="254" y="142"/>
                  </a:lnTo>
                  <a:lnTo>
                    <a:pt x="254" y="142"/>
                  </a:lnTo>
                  <a:lnTo>
                    <a:pt x="256" y="158"/>
                  </a:lnTo>
                  <a:lnTo>
                    <a:pt x="258" y="162"/>
                  </a:lnTo>
                  <a:lnTo>
                    <a:pt x="262" y="166"/>
                  </a:lnTo>
                  <a:lnTo>
                    <a:pt x="262" y="166"/>
                  </a:lnTo>
                  <a:close/>
                  <a:moveTo>
                    <a:pt x="30" y="246"/>
                  </a:moveTo>
                  <a:lnTo>
                    <a:pt x="30" y="246"/>
                  </a:lnTo>
                  <a:lnTo>
                    <a:pt x="16" y="236"/>
                  </a:lnTo>
                  <a:lnTo>
                    <a:pt x="8" y="23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2" y="242"/>
                  </a:lnTo>
                  <a:lnTo>
                    <a:pt x="4" y="248"/>
                  </a:lnTo>
                  <a:lnTo>
                    <a:pt x="10" y="254"/>
                  </a:lnTo>
                  <a:lnTo>
                    <a:pt x="24" y="262"/>
                  </a:lnTo>
                  <a:lnTo>
                    <a:pt x="36" y="272"/>
                  </a:lnTo>
                  <a:lnTo>
                    <a:pt x="36" y="272"/>
                  </a:lnTo>
                  <a:lnTo>
                    <a:pt x="60" y="288"/>
                  </a:lnTo>
                  <a:lnTo>
                    <a:pt x="72" y="294"/>
                  </a:lnTo>
                  <a:lnTo>
                    <a:pt x="84" y="298"/>
                  </a:lnTo>
                  <a:lnTo>
                    <a:pt x="84" y="298"/>
                  </a:lnTo>
                  <a:lnTo>
                    <a:pt x="80" y="286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66" y="270"/>
                  </a:lnTo>
                  <a:lnTo>
                    <a:pt x="54" y="264"/>
                  </a:lnTo>
                  <a:lnTo>
                    <a:pt x="30" y="246"/>
                  </a:lnTo>
                  <a:lnTo>
                    <a:pt x="30" y="246"/>
                  </a:lnTo>
                  <a:close/>
                  <a:moveTo>
                    <a:pt x="416" y="28"/>
                  </a:moveTo>
                  <a:lnTo>
                    <a:pt x="416" y="28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2" y="4"/>
                  </a:lnTo>
                  <a:lnTo>
                    <a:pt x="378" y="14"/>
                  </a:lnTo>
                  <a:lnTo>
                    <a:pt x="378" y="28"/>
                  </a:lnTo>
                  <a:lnTo>
                    <a:pt x="382" y="52"/>
                  </a:lnTo>
                  <a:lnTo>
                    <a:pt x="382" y="52"/>
                  </a:lnTo>
                  <a:lnTo>
                    <a:pt x="386" y="60"/>
                  </a:lnTo>
                  <a:lnTo>
                    <a:pt x="386" y="60"/>
                  </a:lnTo>
                  <a:lnTo>
                    <a:pt x="384" y="42"/>
                  </a:lnTo>
                  <a:lnTo>
                    <a:pt x="386" y="34"/>
                  </a:lnTo>
                  <a:lnTo>
                    <a:pt x="388" y="30"/>
                  </a:lnTo>
                  <a:lnTo>
                    <a:pt x="390" y="26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8" y="24"/>
                  </a:lnTo>
                  <a:lnTo>
                    <a:pt x="414" y="28"/>
                  </a:lnTo>
                  <a:lnTo>
                    <a:pt x="416" y="28"/>
                  </a:lnTo>
                  <a:lnTo>
                    <a:pt x="416" y="28"/>
                  </a:lnTo>
                  <a:close/>
                  <a:moveTo>
                    <a:pt x="348" y="222"/>
                  </a:moveTo>
                  <a:lnTo>
                    <a:pt x="348" y="222"/>
                  </a:lnTo>
                  <a:lnTo>
                    <a:pt x="358" y="232"/>
                  </a:lnTo>
                  <a:lnTo>
                    <a:pt x="358" y="236"/>
                  </a:lnTo>
                  <a:lnTo>
                    <a:pt x="356" y="242"/>
                  </a:lnTo>
                  <a:lnTo>
                    <a:pt x="356" y="242"/>
                  </a:lnTo>
                  <a:lnTo>
                    <a:pt x="352" y="250"/>
                  </a:lnTo>
                  <a:lnTo>
                    <a:pt x="348" y="254"/>
                  </a:lnTo>
                  <a:lnTo>
                    <a:pt x="342" y="258"/>
                  </a:lnTo>
                  <a:lnTo>
                    <a:pt x="334" y="262"/>
                  </a:lnTo>
                  <a:lnTo>
                    <a:pt x="320" y="266"/>
                  </a:lnTo>
                  <a:lnTo>
                    <a:pt x="306" y="268"/>
                  </a:lnTo>
                  <a:lnTo>
                    <a:pt x="306" y="268"/>
                  </a:lnTo>
                  <a:lnTo>
                    <a:pt x="306" y="272"/>
                  </a:lnTo>
                  <a:lnTo>
                    <a:pt x="308" y="276"/>
                  </a:lnTo>
                  <a:lnTo>
                    <a:pt x="308" y="276"/>
                  </a:lnTo>
                  <a:lnTo>
                    <a:pt x="308" y="288"/>
                  </a:lnTo>
                  <a:lnTo>
                    <a:pt x="308" y="288"/>
                  </a:lnTo>
                  <a:lnTo>
                    <a:pt x="306" y="296"/>
                  </a:lnTo>
                  <a:lnTo>
                    <a:pt x="302" y="302"/>
                  </a:lnTo>
                  <a:lnTo>
                    <a:pt x="292" y="316"/>
                  </a:lnTo>
                  <a:lnTo>
                    <a:pt x="292" y="316"/>
                  </a:lnTo>
                  <a:lnTo>
                    <a:pt x="282" y="324"/>
                  </a:lnTo>
                  <a:lnTo>
                    <a:pt x="270" y="330"/>
                  </a:lnTo>
                  <a:lnTo>
                    <a:pt x="258" y="332"/>
                  </a:lnTo>
                  <a:lnTo>
                    <a:pt x="244" y="332"/>
                  </a:lnTo>
                  <a:lnTo>
                    <a:pt x="244" y="332"/>
                  </a:lnTo>
                  <a:lnTo>
                    <a:pt x="232" y="332"/>
                  </a:lnTo>
                  <a:lnTo>
                    <a:pt x="224" y="330"/>
                  </a:lnTo>
                  <a:lnTo>
                    <a:pt x="206" y="322"/>
                  </a:lnTo>
                  <a:lnTo>
                    <a:pt x="206" y="322"/>
                  </a:lnTo>
                  <a:lnTo>
                    <a:pt x="202" y="328"/>
                  </a:lnTo>
                  <a:lnTo>
                    <a:pt x="198" y="332"/>
                  </a:lnTo>
                  <a:lnTo>
                    <a:pt x="186" y="336"/>
                  </a:lnTo>
                  <a:lnTo>
                    <a:pt x="186" y="336"/>
                  </a:lnTo>
                  <a:lnTo>
                    <a:pt x="172" y="342"/>
                  </a:lnTo>
                  <a:lnTo>
                    <a:pt x="158" y="344"/>
                  </a:lnTo>
                  <a:lnTo>
                    <a:pt x="144" y="344"/>
                  </a:lnTo>
                  <a:lnTo>
                    <a:pt x="130" y="342"/>
                  </a:lnTo>
                  <a:lnTo>
                    <a:pt x="130" y="342"/>
                  </a:lnTo>
                  <a:lnTo>
                    <a:pt x="118" y="334"/>
                  </a:lnTo>
                  <a:lnTo>
                    <a:pt x="106" y="324"/>
                  </a:lnTo>
                  <a:lnTo>
                    <a:pt x="94" y="312"/>
                  </a:lnTo>
                  <a:lnTo>
                    <a:pt x="84" y="298"/>
                  </a:lnTo>
                  <a:lnTo>
                    <a:pt x="84" y="298"/>
                  </a:lnTo>
                  <a:lnTo>
                    <a:pt x="86" y="308"/>
                  </a:lnTo>
                  <a:lnTo>
                    <a:pt x="90" y="318"/>
                  </a:lnTo>
                  <a:lnTo>
                    <a:pt x="94" y="330"/>
                  </a:lnTo>
                  <a:lnTo>
                    <a:pt x="102" y="340"/>
                  </a:lnTo>
                  <a:lnTo>
                    <a:pt x="110" y="348"/>
                  </a:lnTo>
                  <a:lnTo>
                    <a:pt x="118" y="356"/>
                  </a:lnTo>
                  <a:lnTo>
                    <a:pt x="128" y="362"/>
                  </a:lnTo>
                  <a:lnTo>
                    <a:pt x="138" y="366"/>
                  </a:lnTo>
                  <a:lnTo>
                    <a:pt x="138" y="366"/>
                  </a:lnTo>
                  <a:lnTo>
                    <a:pt x="152" y="370"/>
                  </a:lnTo>
                  <a:lnTo>
                    <a:pt x="166" y="370"/>
                  </a:lnTo>
                  <a:lnTo>
                    <a:pt x="178" y="366"/>
                  </a:lnTo>
                  <a:lnTo>
                    <a:pt x="192" y="362"/>
                  </a:lnTo>
                  <a:lnTo>
                    <a:pt x="192" y="362"/>
                  </a:lnTo>
                  <a:lnTo>
                    <a:pt x="204" y="356"/>
                  </a:lnTo>
                  <a:lnTo>
                    <a:pt x="210" y="352"/>
                  </a:lnTo>
                  <a:lnTo>
                    <a:pt x="212" y="348"/>
                  </a:lnTo>
                  <a:lnTo>
                    <a:pt x="212" y="348"/>
                  </a:lnTo>
                  <a:lnTo>
                    <a:pt x="230" y="356"/>
                  </a:lnTo>
                  <a:lnTo>
                    <a:pt x="240" y="358"/>
                  </a:lnTo>
                  <a:lnTo>
                    <a:pt x="250" y="358"/>
                  </a:lnTo>
                  <a:lnTo>
                    <a:pt x="250" y="358"/>
                  </a:lnTo>
                  <a:lnTo>
                    <a:pt x="264" y="356"/>
                  </a:lnTo>
                  <a:lnTo>
                    <a:pt x="276" y="354"/>
                  </a:lnTo>
                  <a:lnTo>
                    <a:pt x="288" y="348"/>
                  </a:lnTo>
                  <a:lnTo>
                    <a:pt x="298" y="340"/>
                  </a:lnTo>
                  <a:lnTo>
                    <a:pt x="298" y="340"/>
                  </a:lnTo>
                  <a:lnTo>
                    <a:pt x="308" y="328"/>
                  </a:lnTo>
                  <a:lnTo>
                    <a:pt x="312" y="320"/>
                  </a:lnTo>
                  <a:lnTo>
                    <a:pt x="314" y="312"/>
                  </a:lnTo>
                  <a:lnTo>
                    <a:pt x="314" y="312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4" y="298"/>
                  </a:lnTo>
                  <a:lnTo>
                    <a:pt x="312" y="294"/>
                  </a:lnTo>
                  <a:lnTo>
                    <a:pt x="312" y="294"/>
                  </a:lnTo>
                  <a:lnTo>
                    <a:pt x="326" y="290"/>
                  </a:lnTo>
                  <a:lnTo>
                    <a:pt x="340" y="286"/>
                  </a:lnTo>
                  <a:lnTo>
                    <a:pt x="348" y="284"/>
                  </a:lnTo>
                  <a:lnTo>
                    <a:pt x="354" y="280"/>
                  </a:lnTo>
                  <a:lnTo>
                    <a:pt x="358" y="274"/>
                  </a:lnTo>
                  <a:lnTo>
                    <a:pt x="364" y="268"/>
                  </a:lnTo>
                  <a:lnTo>
                    <a:pt x="364" y="268"/>
                  </a:lnTo>
                  <a:lnTo>
                    <a:pt x="364" y="262"/>
                  </a:lnTo>
                  <a:lnTo>
                    <a:pt x="364" y="256"/>
                  </a:lnTo>
                  <a:lnTo>
                    <a:pt x="354" y="248"/>
                  </a:lnTo>
                  <a:lnTo>
                    <a:pt x="354" y="248"/>
                  </a:lnTo>
                  <a:lnTo>
                    <a:pt x="368" y="240"/>
                  </a:lnTo>
                  <a:lnTo>
                    <a:pt x="380" y="234"/>
                  </a:lnTo>
                  <a:lnTo>
                    <a:pt x="386" y="230"/>
                  </a:lnTo>
                  <a:lnTo>
                    <a:pt x="392" y="226"/>
                  </a:lnTo>
                  <a:lnTo>
                    <a:pt x="396" y="220"/>
                  </a:lnTo>
                  <a:lnTo>
                    <a:pt x="398" y="212"/>
                  </a:lnTo>
                  <a:lnTo>
                    <a:pt x="398" y="212"/>
                  </a:lnTo>
                  <a:lnTo>
                    <a:pt x="398" y="208"/>
                  </a:lnTo>
                  <a:lnTo>
                    <a:pt x="396" y="202"/>
                  </a:lnTo>
                  <a:lnTo>
                    <a:pt x="390" y="192"/>
                  </a:lnTo>
                  <a:lnTo>
                    <a:pt x="390" y="192"/>
                  </a:lnTo>
                  <a:lnTo>
                    <a:pt x="388" y="198"/>
                  </a:lnTo>
                  <a:lnTo>
                    <a:pt x="384" y="202"/>
                  </a:lnTo>
                  <a:lnTo>
                    <a:pt x="372" y="210"/>
                  </a:lnTo>
                  <a:lnTo>
                    <a:pt x="360" y="216"/>
                  </a:lnTo>
                  <a:lnTo>
                    <a:pt x="348" y="222"/>
                  </a:lnTo>
                  <a:lnTo>
                    <a:pt x="348" y="222"/>
                  </a:lnTo>
                  <a:close/>
                </a:path>
              </a:pathLst>
            </a:custGeom>
            <a:solidFill>
              <a:srgbClr val="7A110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6127750" y="5705475"/>
              <a:ext cx="527050" cy="333375"/>
            </a:xfrm>
            <a:custGeom>
              <a:avLst/>
              <a:gdLst/>
              <a:ahLst/>
              <a:cxnLst>
                <a:cxn ang="0">
                  <a:pos x="286" y="2"/>
                </a:cxn>
                <a:cxn ang="0">
                  <a:pos x="250" y="2"/>
                </a:cxn>
                <a:cxn ang="0">
                  <a:pos x="218" y="12"/>
                </a:cxn>
                <a:cxn ang="0">
                  <a:pos x="204" y="22"/>
                </a:cxn>
                <a:cxn ang="0">
                  <a:pos x="176" y="50"/>
                </a:cxn>
                <a:cxn ang="0">
                  <a:pos x="166" y="66"/>
                </a:cxn>
                <a:cxn ang="0">
                  <a:pos x="148" y="98"/>
                </a:cxn>
                <a:cxn ang="0">
                  <a:pos x="140" y="108"/>
                </a:cxn>
                <a:cxn ang="0">
                  <a:pos x="114" y="128"/>
                </a:cxn>
                <a:cxn ang="0">
                  <a:pos x="88" y="136"/>
                </a:cxn>
                <a:cxn ang="0">
                  <a:pos x="60" y="130"/>
                </a:cxn>
                <a:cxn ang="0">
                  <a:pos x="34" y="110"/>
                </a:cxn>
                <a:cxn ang="0">
                  <a:pos x="22" y="96"/>
                </a:cxn>
                <a:cxn ang="0">
                  <a:pos x="16" y="82"/>
                </a:cxn>
                <a:cxn ang="0">
                  <a:pos x="16" y="76"/>
                </a:cxn>
                <a:cxn ang="0">
                  <a:pos x="22" y="68"/>
                </a:cxn>
                <a:cxn ang="0">
                  <a:pos x="32" y="66"/>
                </a:cxn>
                <a:cxn ang="0">
                  <a:pos x="36" y="74"/>
                </a:cxn>
                <a:cxn ang="0">
                  <a:pos x="36" y="80"/>
                </a:cxn>
                <a:cxn ang="0">
                  <a:pos x="40" y="70"/>
                </a:cxn>
                <a:cxn ang="0">
                  <a:pos x="36" y="62"/>
                </a:cxn>
                <a:cxn ang="0">
                  <a:pos x="24" y="58"/>
                </a:cxn>
                <a:cxn ang="0">
                  <a:pos x="20" y="58"/>
                </a:cxn>
                <a:cxn ang="0">
                  <a:pos x="8" y="64"/>
                </a:cxn>
                <a:cxn ang="0">
                  <a:pos x="2" y="78"/>
                </a:cxn>
                <a:cxn ang="0">
                  <a:pos x="2" y="112"/>
                </a:cxn>
                <a:cxn ang="0">
                  <a:pos x="8" y="134"/>
                </a:cxn>
                <a:cxn ang="0">
                  <a:pos x="24" y="168"/>
                </a:cxn>
                <a:cxn ang="0">
                  <a:pos x="44" y="190"/>
                </a:cxn>
                <a:cxn ang="0">
                  <a:pos x="68" y="204"/>
                </a:cxn>
                <a:cxn ang="0">
                  <a:pos x="90" y="210"/>
                </a:cxn>
                <a:cxn ang="0">
                  <a:pos x="122" y="210"/>
                </a:cxn>
                <a:cxn ang="0">
                  <a:pos x="148" y="204"/>
                </a:cxn>
                <a:cxn ang="0">
                  <a:pos x="158" y="200"/>
                </a:cxn>
                <a:cxn ang="0">
                  <a:pos x="182" y="180"/>
                </a:cxn>
                <a:cxn ang="0">
                  <a:pos x="198" y="162"/>
                </a:cxn>
                <a:cxn ang="0">
                  <a:pos x="210" y="140"/>
                </a:cxn>
                <a:cxn ang="0">
                  <a:pos x="226" y="114"/>
                </a:cxn>
                <a:cxn ang="0">
                  <a:pos x="230" y="110"/>
                </a:cxn>
                <a:cxn ang="0">
                  <a:pos x="244" y="104"/>
                </a:cxn>
                <a:cxn ang="0">
                  <a:pos x="264" y="108"/>
                </a:cxn>
                <a:cxn ang="0">
                  <a:pos x="288" y="116"/>
                </a:cxn>
                <a:cxn ang="0">
                  <a:pos x="304" y="114"/>
                </a:cxn>
                <a:cxn ang="0">
                  <a:pos x="310" y="112"/>
                </a:cxn>
                <a:cxn ang="0">
                  <a:pos x="324" y="100"/>
                </a:cxn>
                <a:cxn ang="0">
                  <a:pos x="332" y="68"/>
                </a:cxn>
                <a:cxn ang="0">
                  <a:pos x="332" y="52"/>
                </a:cxn>
                <a:cxn ang="0">
                  <a:pos x="322" y="28"/>
                </a:cxn>
                <a:cxn ang="0">
                  <a:pos x="306" y="12"/>
                </a:cxn>
                <a:cxn ang="0">
                  <a:pos x="286" y="2"/>
                </a:cxn>
              </a:cxnLst>
              <a:rect l="0" t="0" r="r" b="b"/>
              <a:pathLst>
                <a:path w="332" h="210">
                  <a:moveTo>
                    <a:pt x="286" y="2"/>
                  </a:moveTo>
                  <a:lnTo>
                    <a:pt x="286" y="2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34" y="4"/>
                  </a:lnTo>
                  <a:lnTo>
                    <a:pt x="218" y="12"/>
                  </a:lnTo>
                  <a:lnTo>
                    <a:pt x="218" y="12"/>
                  </a:lnTo>
                  <a:lnTo>
                    <a:pt x="204" y="22"/>
                  </a:lnTo>
                  <a:lnTo>
                    <a:pt x="188" y="34"/>
                  </a:lnTo>
                  <a:lnTo>
                    <a:pt x="176" y="50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54" y="88"/>
                  </a:lnTo>
                  <a:lnTo>
                    <a:pt x="148" y="98"/>
                  </a:lnTo>
                  <a:lnTo>
                    <a:pt x="140" y="108"/>
                  </a:lnTo>
                  <a:lnTo>
                    <a:pt x="140" y="108"/>
                  </a:lnTo>
                  <a:lnTo>
                    <a:pt x="128" y="118"/>
                  </a:lnTo>
                  <a:lnTo>
                    <a:pt x="114" y="128"/>
                  </a:lnTo>
                  <a:lnTo>
                    <a:pt x="102" y="132"/>
                  </a:lnTo>
                  <a:lnTo>
                    <a:pt x="88" y="136"/>
                  </a:lnTo>
                  <a:lnTo>
                    <a:pt x="74" y="134"/>
                  </a:lnTo>
                  <a:lnTo>
                    <a:pt x="60" y="130"/>
                  </a:lnTo>
                  <a:lnTo>
                    <a:pt x="46" y="122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22" y="96"/>
                  </a:lnTo>
                  <a:lnTo>
                    <a:pt x="18" y="86"/>
                  </a:lnTo>
                  <a:lnTo>
                    <a:pt x="16" y="82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20" y="72"/>
                  </a:lnTo>
                  <a:lnTo>
                    <a:pt x="22" y="68"/>
                  </a:lnTo>
                  <a:lnTo>
                    <a:pt x="28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6" y="74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40" y="76"/>
                  </a:lnTo>
                  <a:lnTo>
                    <a:pt x="40" y="70"/>
                  </a:lnTo>
                  <a:lnTo>
                    <a:pt x="40" y="66"/>
                  </a:lnTo>
                  <a:lnTo>
                    <a:pt x="36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2" y="60"/>
                  </a:lnTo>
                  <a:lnTo>
                    <a:pt x="8" y="64"/>
                  </a:lnTo>
                  <a:lnTo>
                    <a:pt x="4" y="70"/>
                  </a:lnTo>
                  <a:lnTo>
                    <a:pt x="2" y="78"/>
                  </a:lnTo>
                  <a:lnTo>
                    <a:pt x="0" y="96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8" y="134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34" y="180"/>
                  </a:lnTo>
                  <a:lnTo>
                    <a:pt x="44" y="190"/>
                  </a:lnTo>
                  <a:lnTo>
                    <a:pt x="56" y="198"/>
                  </a:lnTo>
                  <a:lnTo>
                    <a:pt x="68" y="204"/>
                  </a:lnTo>
                  <a:lnTo>
                    <a:pt x="80" y="208"/>
                  </a:lnTo>
                  <a:lnTo>
                    <a:pt x="90" y="210"/>
                  </a:lnTo>
                  <a:lnTo>
                    <a:pt x="102" y="210"/>
                  </a:lnTo>
                  <a:lnTo>
                    <a:pt x="122" y="210"/>
                  </a:lnTo>
                  <a:lnTo>
                    <a:pt x="138" y="208"/>
                  </a:lnTo>
                  <a:lnTo>
                    <a:pt x="148" y="204"/>
                  </a:lnTo>
                  <a:lnTo>
                    <a:pt x="148" y="204"/>
                  </a:lnTo>
                  <a:lnTo>
                    <a:pt x="158" y="200"/>
                  </a:lnTo>
                  <a:lnTo>
                    <a:pt x="166" y="194"/>
                  </a:lnTo>
                  <a:lnTo>
                    <a:pt x="182" y="180"/>
                  </a:lnTo>
                  <a:lnTo>
                    <a:pt x="182" y="180"/>
                  </a:lnTo>
                  <a:lnTo>
                    <a:pt x="198" y="16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18" y="128"/>
                  </a:lnTo>
                  <a:lnTo>
                    <a:pt x="226" y="114"/>
                  </a:lnTo>
                  <a:lnTo>
                    <a:pt x="226" y="114"/>
                  </a:lnTo>
                  <a:lnTo>
                    <a:pt x="230" y="110"/>
                  </a:lnTo>
                  <a:lnTo>
                    <a:pt x="234" y="108"/>
                  </a:lnTo>
                  <a:lnTo>
                    <a:pt x="244" y="104"/>
                  </a:lnTo>
                  <a:lnTo>
                    <a:pt x="254" y="106"/>
                  </a:lnTo>
                  <a:lnTo>
                    <a:pt x="264" y="108"/>
                  </a:lnTo>
                  <a:lnTo>
                    <a:pt x="264" y="108"/>
                  </a:lnTo>
                  <a:lnTo>
                    <a:pt x="288" y="116"/>
                  </a:lnTo>
                  <a:lnTo>
                    <a:pt x="300" y="116"/>
                  </a:lnTo>
                  <a:lnTo>
                    <a:pt x="304" y="114"/>
                  </a:lnTo>
                  <a:lnTo>
                    <a:pt x="310" y="112"/>
                  </a:lnTo>
                  <a:lnTo>
                    <a:pt x="310" y="112"/>
                  </a:lnTo>
                  <a:lnTo>
                    <a:pt x="316" y="106"/>
                  </a:lnTo>
                  <a:lnTo>
                    <a:pt x="324" y="100"/>
                  </a:lnTo>
                  <a:lnTo>
                    <a:pt x="328" y="90"/>
                  </a:lnTo>
                  <a:lnTo>
                    <a:pt x="332" y="68"/>
                  </a:lnTo>
                  <a:lnTo>
                    <a:pt x="332" y="68"/>
                  </a:lnTo>
                  <a:lnTo>
                    <a:pt x="332" y="52"/>
                  </a:lnTo>
                  <a:lnTo>
                    <a:pt x="328" y="40"/>
                  </a:lnTo>
                  <a:lnTo>
                    <a:pt x="322" y="28"/>
                  </a:lnTo>
                  <a:lnTo>
                    <a:pt x="314" y="20"/>
                  </a:lnTo>
                  <a:lnTo>
                    <a:pt x="306" y="12"/>
                  </a:lnTo>
                  <a:lnTo>
                    <a:pt x="296" y="8"/>
                  </a:lnTo>
                  <a:lnTo>
                    <a:pt x="286" y="2"/>
                  </a:lnTo>
                  <a:lnTo>
                    <a:pt x="286" y="2"/>
                  </a:lnTo>
                  <a:close/>
                </a:path>
              </a:pathLst>
            </a:custGeom>
            <a:solidFill>
              <a:srgbClr val="9E16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6642100" y="5705475"/>
              <a:ext cx="527050" cy="333375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82" y="2"/>
                </a:cxn>
                <a:cxn ang="0">
                  <a:pos x="116" y="12"/>
                </a:cxn>
                <a:cxn ang="0">
                  <a:pos x="130" y="22"/>
                </a:cxn>
                <a:cxn ang="0">
                  <a:pos x="156" y="50"/>
                </a:cxn>
                <a:cxn ang="0">
                  <a:pos x="166" y="66"/>
                </a:cxn>
                <a:cxn ang="0">
                  <a:pos x="186" y="98"/>
                </a:cxn>
                <a:cxn ang="0">
                  <a:pos x="192" y="108"/>
                </a:cxn>
                <a:cxn ang="0">
                  <a:pos x="218" y="128"/>
                </a:cxn>
                <a:cxn ang="0">
                  <a:pos x="246" y="136"/>
                </a:cxn>
                <a:cxn ang="0">
                  <a:pos x="274" y="130"/>
                </a:cxn>
                <a:cxn ang="0">
                  <a:pos x="300" y="110"/>
                </a:cxn>
                <a:cxn ang="0">
                  <a:pos x="312" y="96"/>
                </a:cxn>
                <a:cxn ang="0">
                  <a:pos x="316" y="82"/>
                </a:cxn>
                <a:cxn ang="0">
                  <a:pos x="316" y="76"/>
                </a:cxn>
                <a:cxn ang="0">
                  <a:pos x="310" y="68"/>
                </a:cxn>
                <a:cxn ang="0">
                  <a:pos x="300" y="66"/>
                </a:cxn>
                <a:cxn ang="0">
                  <a:pos x="298" y="74"/>
                </a:cxn>
                <a:cxn ang="0">
                  <a:pos x="296" y="80"/>
                </a:cxn>
                <a:cxn ang="0">
                  <a:pos x="292" y="70"/>
                </a:cxn>
                <a:cxn ang="0">
                  <a:pos x="296" y="62"/>
                </a:cxn>
                <a:cxn ang="0">
                  <a:pos x="308" y="58"/>
                </a:cxn>
                <a:cxn ang="0">
                  <a:pos x="314" y="58"/>
                </a:cxn>
                <a:cxn ang="0">
                  <a:pos x="326" y="64"/>
                </a:cxn>
                <a:cxn ang="0">
                  <a:pos x="332" y="78"/>
                </a:cxn>
                <a:cxn ang="0">
                  <a:pos x="330" y="112"/>
                </a:cxn>
                <a:cxn ang="0">
                  <a:pos x="324" y="134"/>
                </a:cxn>
                <a:cxn ang="0">
                  <a:pos x="308" y="168"/>
                </a:cxn>
                <a:cxn ang="0">
                  <a:pos x="288" y="190"/>
                </a:cxn>
                <a:cxn ang="0">
                  <a:pos x="266" y="204"/>
                </a:cxn>
                <a:cxn ang="0">
                  <a:pos x="242" y="210"/>
                </a:cxn>
                <a:cxn ang="0">
                  <a:pos x="210" y="210"/>
                </a:cxn>
                <a:cxn ang="0">
                  <a:pos x="184" y="204"/>
                </a:cxn>
                <a:cxn ang="0">
                  <a:pos x="176" y="200"/>
                </a:cxn>
                <a:cxn ang="0">
                  <a:pos x="150" y="180"/>
                </a:cxn>
                <a:cxn ang="0">
                  <a:pos x="134" y="162"/>
                </a:cxn>
                <a:cxn ang="0">
                  <a:pos x="122" y="140"/>
                </a:cxn>
                <a:cxn ang="0">
                  <a:pos x="108" y="114"/>
                </a:cxn>
                <a:cxn ang="0">
                  <a:pos x="104" y="110"/>
                </a:cxn>
                <a:cxn ang="0">
                  <a:pos x="90" y="104"/>
                </a:cxn>
                <a:cxn ang="0">
                  <a:pos x="68" y="108"/>
                </a:cxn>
                <a:cxn ang="0">
                  <a:pos x="46" y="116"/>
                </a:cxn>
                <a:cxn ang="0">
                  <a:pos x="28" y="114"/>
                </a:cxn>
                <a:cxn ang="0">
                  <a:pos x="24" y="112"/>
                </a:cxn>
                <a:cxn ang="0">
                  <a:pos x="10" y="100"/>
                </a:cxn>
                <a:cxn ang="0">
                  <a:pos x="0" y="68"/>
                </a:cxn>
                <a:cxn ang="0">
                  <a:pos x="0" y="52"/>
                </a:cxn>
                <a:cxn ang="0">
                  <a:pos x="10" y="28"/>
                </a:cxn>
                <a:cxn ang="0">
                  <a:pos x="28" y="12"/>
                </a:cxn>
                <a:cxn ang="0">
                  <a:pos x="48" y="2"/>
                </a:cxn>
              </a:cxnLst>
              <a:rect l="0" t="0" r="r" b="b"/>
              <a:pathLst>
                <a:path w="332" h="210">
                  <a:moveTo>
                    <a:pt x="48" y="2"/>
                  </a:moveTo>
                  <a:lnTo>
                    <a:pt x="48" y="2"/>
                  </a:lnTo>
                  <a:lnTo>
                    <a:pt x="66" y="0"/>
                  </a:lnTo>
                  <a:lnTo>
                    <a:pt x="82" y="2"/>
                  </a:lnTo>
                  <a:lnTo>
                    <a:pt x="98" y="4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30" y="22"/>
                  </a:lnTo>
                  <a:lnTo>
                    <a:pt x="144" y="34"/>
                  </a:lnTo>
                  <a:lnTo>
                    <a:pt x="156" y="50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78" y="88"/>
                  </a:lnTo>
                  <a:lnTo>
                    <a:pt x="186" y="98"/>
                  </a:lnTo>
                  <a:lnTo>
                    <a:pt x="192" y="108"/>
                  </a:lnTo>
                  <a:lnTo>
                    <a:pt x="192" y="108"/>
                  </a:lnTo>
                  <a:lnTo>
                    <a:pt x="206" y="118"/>
                  </a:lnTo>
                  <a:lnTo>
                    <a:pt x="218" y="128"/>
                  </a:lnTo>
                  <a:lnTo>
                    <a:pt x="232" y="132"/>
                  </a:lnTo>
                  <a:lnTo>
                    <a:pt x="246" y="136"/>
                  </a:lnTo>
                  <a:lnTo>
                    <a:pt x="260" y="134"/>
                  </a:lnTo>
                  <a:lnTo>
                    <a:pt x="274" y="130"/>
                  </a:lnTo>
                  <a:lnTo>
                    <a:pt x="286" y="122"/>
                  </a:lnTo>
                  <a:lnTo>
                    <a:pt x="300" y="110"/>
                  </a:lnTo>
                  <a:lnTo>
                    <a:pt x="300" y="110"/>
                  </a:lnTo>
                  <a:lnTo>
                    <a:pt x="312" y="96"/>
                  </a:lnTo>
                  <a:lnTo>
                    <a:pt x="316" y="86"/>
                  </a:lnTo>
                  <a:lnTo>
                    <a:pt x="316" y="82"/>
                  </a:lnTo>
                  <a:lnTo>
                    <a:pt x="316" y="76"/>
                  </a:lnTo>
                  <a:lnTo>
                    <a:pt x="316" y="76"/>
                  </a:lnTo>
                  <a:lnTo>
                    <a:pt x="314" y="72"/>
                  </a:lnTo>
                  <a:lnTo>
                    <a:pt x="310" y="68"/>
                  </a:lnTo>
                  <a:lnTo>
                    <a:pt x="306" y="66"/>
                  </a:lnTo>
                  <a:lnTo>
                    <a:pt x="300" y="66"/>
                  </a:lnTo>
                  <a:lnTo>
                    <a:pt x="300" y="66"/>
                  </a:lnTo>
                  <a:lnTo>
                    <a:pt x="298" y="74"/>
                  </a:lnTo>
                  <a:lnTo>
                    <a:pt x="296" y="80"/>
                  </a:lnTo>
                  <a:lnTo>
                    <a:pt x="296" y="80"/>
                  </a:lnTo>
                  <a:lnTo>
                    <a:pt x="294" y="76"/>
                  </a:lnTo>
                  <a:lnTo>
                    <a:pt x="292" y="70"/>
                  </a:lnTo>
                  <a:lnTo>
                    <a:pt x="294" y="66"/>
                  </a:lnTo>
                  <a:lnTo>
                    <a:pt x="296" y="62"/>
                  </a:lnTo>
                  <a:lnTo>
                    <a:pt x="304" y="58"/>
                  </a:lnTo>
                  <a:lnTo>
                    <a:pt x="308" y="58"/>
                  </a:lnTo>
                  <a:lnTo>
                    <a:pt x="314" y="58"/>
                  </a:lnTo>
                  <a:lnTo>
                    <a:pt x="314" y="58"/>
                  </a:lnTo>
                  <a:lnTo>
                    <a:pt x="320" y="60"/>
                  </a:lnTo>
                  <a:lnTo>
                    <a:pt x="326" y="64"/>
                  </a:lnTo>
                  <a:lnTo>
                    <a:pt x="330" y="70"/>
                  </a:lnTo>
                  <a:lnTo>
                    <a:pt x="332" y="78"/>
                  </a:lnTo>
                  <a:lnTo>
                    <a:pt x="332" y="96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4" y="134"/>
                  </a:lnTo>
                  <a:lnTo>
                    <a:pt x="318" y="152"/>
                  </a:lnTo>
                  <a:lnTo>
                    <a:pt x="308" y="168"/>
                  </a:lnTo>
                  <a:lnTo>
                    <a:pt x="298" y="180"/>
                  </a:lnTo>
                  <a:lnTo>
                    <a:pt x="288" y="190"/>
                  </a:lnTo>
                  <a:lnTo>
                    <a:pt x="278" y="198"/>
                  </a:lnTo>
                  <a:lnTo>
                    <a:pt x="266" y="204"/>
                  </a:lnTo>
                  <a:lnTo>
                    <a:pt x="254" y="208"/>
                  </a:lnTo>
                  <a:lnTo>
                    <a:pt x="242" y="210"/>
                  </a:lnTo>
                  <a:lnTo>
                    <a:pt x="230" y="210"/>
                  </a:lnTo>
                  <a:lnTo>
                    <a:pt x="210" y="210"/>
                  </a:lnTo>
                  <a:lnTo>
                    <a:pt x="194" y="208"/>
                  </a:lnTo>
                  <a:lnTo>
                    <a:pt x="184" y="204"/>
                  </a:lnTo>
                  <a:lnTo>
                    <a:pt x="184" y="204"/>
                  </a:lnTo>
                  <a:lnTo>
                    <a:pt x="176" y="200"/>
                  </a:lnTo>
                  <a:lnTo>
                    <a:pt x="166" y="194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34" y="162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6" y="128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4" y="110"/>
                  </a:lnTo>
                  <a:lnTo>
                    <a:pt x="98" y="108"/>
                  </a:lnTo>
                  <a:lnTo>
                    <a:pt x="90" y="104"/>
                  </a:lnTo>
                  <a:lnTo>
                    <a:pt x="78" y="106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46" y="116"/>
                  </a:lnTo>
                  <a:lnTo>
                    <a:pt x="34" y="116"/>
                  </a:lnTo>
                  <a:lnTo>
                    <a:pt x="28" y="114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16" y="106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36" y="8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9E16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" name="Freeform 256"/>
            <p:cNvSpPr>
              <a:spLocks noEditPoints="1"/>
            </p:cNvSpPr>
            <p:nvPr/>
          </p:nvSpPr>
          <p:spPr bwMode="auto">
            <a:xfrm>
              <a:off x="6391275" y="5740400"/>
              <a:ext cx="177800" cy="146050"/>
            </a:xfrm>
            <a:custGeom>
              <a:avLst/>
              <a:gdLst/>
              <a:ahLst/>
              <a:cxnLst>
                <a:cxn ang="0">
                  <a:pos x="6" y="82"/>
                </a:cxn>
                <a:cxn ang="0">
                  <a:pos x="22" y="54"/>
                </a:cxn>
                <a:cxn ang="0">
                  <a:pos x="40" y="34"/>
                </a:cxn>
                <a:cxn ang="0">
                  <a:pos x="56" y="22"/>
                </a:cxn>
                <a:cxn ang="0">
                  <a:pos x="86" y="14"/>
                </a:cxn>
                <a:cxn ang="0">
                  <a:pos x="106" y="16"/>
                </a:cxn>
                <a:cxn ang="0">
                  <a:pos x="88" y="10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68" y="6"/>
                </a:cxn>
                <a:cxn ang="0">
                  <a:pos x="84" y="6"/>
                </a:cxn>
                <a:cxn ang="0">
                  <a:pos x="98" y="8"/>
                </a:cxn>
                <a:cxn ang="0">
                  <a:pos x="84" y="2"/>
                </a:cxn>
                <a:cxn ang="0">
                  <a:pos x="60" y="0"/>
                </a:cxn>
                <a:cxn ang="0">
                  <a:pos x="42" y="6"/>
                </a:cxn>
                <a:cxn ang="0">
                  <a:pos x="26" y="18"/>
                </a:cxn>
                <a:cxn ang="0">
                  <a:pos x="10" y="42"/>
                </a:cxn>
                <a:cxn ang="0">
                  <a:pos x="0" y="72"/>
                </a:cxn>
                <a:cxn ang="0">
                  <a:pos x="10" y="54"/>
                </a:cxn>
                <a:cxn ang="0">
                  <a:pos x="32" y="26"/>
                </a:cxn>
                <a:cxn ang="0">
                  <a:pos x="44" y="18"/>
                </a:cxn>
                <a:cxn ang="0">
                  <a:pos x="26" y="36"/>
                </a:cxn>
                <a:cxn ang="0">
                  <a:pos x="14" y="58"/>
                </a:cxn>
                <a:cxn ang="0">
                  <a:pos x="6" y="82"/>
                </a:cxn>
                <a:cxn ang="0">
                  <a:pos x="12" y="92"/>
                </a:cxn>
                <a:cxn ang="0">
                  <a:pos x="20" y="78"/>
                </a:cxn>
                <a:cxn ang="0">
                  <a:pos x="38" y="54"/>
                </a:cxn>
                <a:cxn ang="0">
                  <a:pos x="56" y="38"/>
                </a:cxn>
                <a:cxn ang="0">
                  <a:pos x="78" y="28"/>
                </a:cxn>
                <a:cxn ang="0">
                  <a:pos x="102" y="26"/>
                </a:cxn>
                <a:cxn ang="0">
                  <a:pos x="112" y="28"/>
                </a:cxn>
                <a:cxn ang="0">
                  <a:pos x="86" y="20"/>
                </a:cxn>
                <a:cxn ang="0">
                  <a:pos x="64" y="22"/>
                </a:cxn>
                <a:cxn ang="0">
                  <a:pos x="46" y="32"/>
                </a:cxn>
                <a:cxn ang="0">
                  <a:pos x="32" y="46"/>
                </a:cxn>
                <a:cxn ang="0">
                  <a:pos x="16" y="76"/>
                </a:cxn>
                <a:cxn ang="0">
                  <a:pos x="12" y="92"/>
                </a:cxn>
              </a:cxnLst>
              <a:rect l="0" t="0" r="r" b="b"/>
              <a:pathLst>
                <a:path w="112" h="92">
                  <a:moveTo>
                    <a:pt x="6" y="82"/>
                  </a:moveTo>
                  <a:lnTo>
                    <a:pt x="6" y="82"/>
                  </a:lnTo>
                  <a:lnTo>
                    <a:pt x="14" y="66"/>
                  </a:lnTo>
                  <a:lnTo>
                    <a:pt x="22" y="54"/>
                  </a:lnTo>
                  <a:lnTo>
                    <a:pt x="32" y="44"/>
                  </a:lnTo>
                  <a:lnTo>
                    <a:pt x="40" y="34"/>
                  </a:lnTo>
                  <a:lnTo>
                    <a:pt x="48" y="28"/>
                  </a:lnTo>
                  <a:lnTo>
                    <a:pt x="56" y="22"/>
                  </a:lnTo>
                  <a:lnTo>
                    <a:pt x="72" y="16"/>
                  </a:lnTo>
                  <a:lnTo>
                    <a:pt x="86" y="14"/>
                  </a:lnTo>
                  <a:lnTo>
                    <a:pt x="96" y="14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88" y="10"/>
                  </a:lnTo>
                  <a:lnTo>
                    <a:pt x="72" y="8"/>
                  </a:lnTo>
                  <a:lnTo>
                    <a:pt x="60" y="1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8" y="10"/>
                  </a:lnTo>
                  <a:lnTo>
                    <a:pt x="68" y="6"/>
                  </a:lnTo>
                  <a:lnTo>
                    <a:pt x="76" y="6"/>
                  </a:lnTo>
                  <a:lnTo>
                    <a:pt x="84" y="6"/>
                  </a:lnTo>
                  <a:lnTo>
                    <a:pt x="94" y="6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4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42" y="6"/>
                  </a:lnTo>
                  <a:lnTo>
                    <a:pt x="32" y="12"/>
                  </a:lnTo>
                  <a:lnTo>
                    <a:pt x="26" y="18"/>
                  </a:lnTo>
                  <a:lnTo>
                    <a:pt x="20" y="26"/>
                  </a:lnTo>
                  <a:lnTo>
                    <a:pt x="10" y="42"/>
                  </a:lnTo>
                  <a:lnTo>
                    <a:pt x="4" y="5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0" y="54"/>
                  </a:lnTo>
                  <a:lnTo>
                    <a:pt x="22" y="38"/>
                  </a:lnTo>
                  <a:lnTo>
                    <a:pt x="32" y="2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4" y="26"/>
                  </a:lnTo>
                  <a:lnTo>
                    <a:pt x="26" y="36"/>
                  </a:lnTo>
                  <a:lnTo>
                    <a:pt x="18" y="46"/>
                  </a:lnTo>
                  <a:lnTo>
                    <a:pt x="14" y="58"/>
                  </a:lnTo>
                  <a:lnTo>
                    <a:pt x="8" y="74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12" y="92"/>
                  </a:moveTo>
                  <a:lnTo>
                    <a:pt x="12" y="92"/>
                  </a:lnTo>
                  <a:lnTo>
                    <a:pt x="20" y="78"/>
                  </a:lnTo>
                  <a:lnTo>
                    <a:pt x="30" y="64"/>
                  </a:lnTo>
                  <a:lnTo>
                    <a:pt x="38" y="54"/>
                  </a:lnTo>
                  <a:lnTo>
                    <a:pt x="46" y="46"/>
                  </a:lnTo>
                  <a:lnTo>
                    <a:pt x="56" y="38"/>
                  </a:lnTo>
                  <a:lnTo>
                    <a:pt x="64" y="34"/>
                  </a:lnTo>
                  <a:lnTo>
                    <a:pt x="78" y="28"/>
                  </a:lnTo>
                  <a:lnTo>
                    <a:pt x="92" y="26"/>
                  </a:lnTo>
                  <a:lnTo>
                    <a:pt x="102" y="26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98" y="22"/>
                  </a:lnTo>
                  <a:lnTo>
                    <a:pt x="86" y="20"/>
                  </a:lnTo>
                  <a:lnTo>
                    <a:pt x="74" y="20"/>
                  </a:lnTo>
                  <a:lnTo>
                    <a:pt x="64" y="22"/>
                  </a:lnTo>
                  <a:lnTo>
                    <a:pt x="54" y="26"/>
                  </a:lnTo>
                  <a:lnTo>
                    <a:pt x="46" y="32"/>
                  </a:lnTo>
                  <a:lnTo>
                    <a:pt x="38" y="38"/>
                  </a:lnTo>
                  <a:lnTo>
                    <a:pt x="32" y="46"/>
                  </a:lnTo>
                  <a:lnTo>
                    <a:pt x="24" y="62"/>
                  </a:lnTo>
                  <a:lnTo>
                    <a:pt x="16" y="76"/>
                  </a:lnTo>
                  <a:lnTo>
                    <a:pt x="12" y="92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F819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" name="Freeform 257"/>
            <p:cNvSpPr>
              <a:spLocks/>
            </p:cNvSpPr>
            <p:nvPr/>
          </p:nvSpPr>
          <p:spPr bwMode="auto">
            <a:xfrm>
              <a:off x="6438900" y="5803900"/>
              <a:ext cx="92075" cy="6350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4" y="32"/>
                </a:cxn>
                <a:cxn ang="0">
                  <a:pos x="10" y="24"/>
                </a:cxn>
                <a:cxn ang="0">
                  <a:pos x="16" y="14"/>
                </a:cxn>
                <a:cxn ang="0">
                  <a:pos x="24" y="6"/>
                </a:cxn>
                <a:cxn ang="0">
                  <a:pos x="34" y="2"/>
                </a:cxn>
                <a:cxn ang="0">
                  <a:pos x="40" y="0"/>
                </a:cxn>
                <a:cxn ang="0">
                  <a:pos x="46" y="0"/>
                </a:cxn>
                <a:cxn ang="0">
                  <a:pos x="52" y="2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52" y="6"/>
                </a:cxn>
                <a:cxn ang="0">
                  <a:pos x="48" y="6"/>
                </a:cxn>
                <a:cxn ang="0">
                  <a:pos x="40" y="8"/>
                </a:cxn>
                <a:cxn ang="0">
                  <a:pos x="30" y="12"/>
                </a:cxn>
                <a:cxn ang="0">
                  <a:pos x="22" y="18"/>
                </a:cxn>
                <a:cxn ang="0">
                  <a:pos x="10" y="28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58" h="40">
                  <a:moveTo>
                    <a:pt x="0" y="40"/>
                  </a:moveTo>
                  <a:lnTo>
                    <a:pt x="0" y="40"/>
                  </a:lnTo>
                  <a:lnTo>
                    <a:pt x="4" y="32"/>
                  </a:lnTo>
                  <a:lnTo>
                    <a:pt x="10" y="24"/>
                  </a:lnTo>
                  <a:lnTo>
                    <a:pt x="16" y="14"/>
                  </a:lnTo>
                  <a:lnTo>
                    <a:pt x="24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0" y="8"/>
                  </a:lnTo>
                  <a:lnTo>
                    <a:pt x="30" y="12"/>
                  </a:lnTo>
                  <a:lnTo>
                    <a:pt x="22" y="18"/>
                  </a:lnTo>
                  <a:lnTo>
                    <a:pt x="10" y="28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819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" name="Freeform 258"/>
            <p:cNvSpPr>
              <a:spLocks/>
            </p:cNvSpPr>
            <p:nvPr/>
          </p:nvSpPr>
          <p:spPr bwMode="auto">
            <a:xfrm>
              <a:off x="6175375" y="5921375"/>
              <a:ext cx="133350" cy="41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16" y="10"/>
                </a:cxn>
                <a:cxn ang="0">
                  <a:pos x="26" y="16"/>
                </a:cxn>
                <a:cxn ang="0">
                  <a:pos x="38" y="18"/>
                </a:cxn>
                <a:cxn ang="0">
                  <a:pos x="54" y="18"/>
                </a:cxn>
                <a:cxn ang="0">
                  <a:pos x="60" y="16"/>
                </a:cxn>
                <a:cxn ang="0">
                  <a:pos x="68" y="14"/>
                </a:cxn>
                <a:cxn ang="0">
                  <a:pos x="76" y="10"/>
                </a:cxn>
                <a:cxn ang="0">
                  <a:pos x="84" y="4"/>
                </a:cxn>
                <a:cxn ang="0">
                  <a:pos x="84" y="4"/>
                </a:cxn>
                <a:cxn ang="0">
                  <a:pos x="76" y="10"/>
                </a:cxn>
                <a:cxn ang="0">
                  <a:pos x="68" y="18"/>
                </a:cxn>
                <a:cxn ang="0">
                  <a:pos x="56" y="24"/>
                </a:cxn>
                <a:cxn ang="0">
                  <a:pos x="42" y="26"/>
                </a:cxn>
                <a:cxn ang="0">
                  <a:pos x="36" y="26"/>
                </a:cxn>
                <a:cxn ang="0">
                  <a:pos x="28" y="26"/>
                </a:cxn>
                <a:cxn ang="0">
                  <a:pos x="22" y="22"/>
                </a:cxn>
                <a:cxn ang="0">
                  <a:pos x="14" y="16"/>
                </a:cxn>
                <a:cxn ang="0">
                  <a:pos x="6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4" h="2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6" y="10"/>
                  </a:lnTo>
                  <a:lnTo>
                    <a:pt x="26" y="16"/>
                  </a:lnTo>
                  <a:lnTo>
                    <a:pt x="38" y="18"/>
                  </a:lnTo>
                  <a:lnTo>
                    <a:pt x="54" y="18"/>
                  </a:lnTo>
                  <a:lnTo>
                    <a:pt x="60" y="16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76" y="10"/>
                  </a:lnTo>
                  <a:lnTo>
                    <a:pt x="68" y="18"/>
                  </a:lnTo>
                  <a:lnTo>
                    <a:pt x="56" y="24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28" y="26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19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" name="Freeform 259"/>
            <p:cNvSpPr>
              <a:spLocks/>
            </p:cNvSpPr>
            <p:nvPr/>
          </p:nvSpPr>
          <p:spPr bwMode="auto">
            <a:xfrm>
              <a:off x="6175375" y="5946775"/>
              <a:ext cx="133350" cy="41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16" y="10"/>
                </a:cxn>
                <a:cxn ang="0">
                  <a:pos x="26" y="14"/>
                </a:cxn>
                <a:cxn ang="0">
                  <a:pos x="38" y="18"/>
                </a:cxn>
                <a:cxn ang="0">
                  <a:pos x="54" y="18"/>
                </a:cxn>
                <a:cxn ang="0">
                  <a:pos x="60" y="16"/>
                </a:cxn>
                <a:cxn ang="0">
                  <a:pos x="68" y="12"/>
                </a:cxn>
                <a:cxn ang="0">
                  <a:pos x="76" y="8"/>
                </a:cxn>
                <a:cxn ang="0">
                  <a:pos x="84" y="2"/>
                </a:cxn>
                <a:cxn ang="0">
                  <a:pos x="84" y="2"/>
                </a:cxn>
                <a:cxn ang="0">
                  <a:pos x="76" y="10"/>
                </a:cxn>
                <a:cxn ang="0">
                  <a:pos x="68" y="16"/>
                </a:cxn>
                <a:cxn ang="0">
                  <a:pos x="56" y="22"/>
                </a:cxn>
                <a:cxn ang="0">
                  <a:pos x="42" y="26"/>
                </a:cxn>
                <a:cxn ang="0">
                  <a:pos x="36" y="26"/>
                </a:cxn>
                <a:cxn ang="0">
                  <a:pos x="28" y="24"/>
                </a:cxn>
                <a:cxn ang="0">
                  <a:pos x="22" y="22"/>
                </a:cxn>
                <a:cxn ang="0">
                  <a:pos x="14" y="16"/>
                </a:cxn>
                <a:cxn ang="0">
                  <a:pos x="6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4" h="2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6" y="10"/>
                  </a:lnTo>
                  <a:lnTo>
                    <a:pt x="26" y="14"/>
                  </a:lnTo>
                  <a:lnTo>
                    <a:pt x="38" y="18"/>
                  </a:lnTo>
                  <a:lnTo>
                    <a:pt x="54" y="18"/>
                  </a:lnTo>
                  <a:lnTo>
                    <a:pt x="60" y="16"/>
                  </a:lnTo>
                  <a:lnTo>
                    <a:pt x="68" y="12"/>
                  </a:lnTo>
                  <a:lnTo>
                    <a:pt x="76" y="8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76" y="10"/>
                  </a:lnTo>
                  <a:lnTo>
                    <a:pt x="68" y="16"/>
                  </a:lnTo>
                  <a:lnTo>
                    <a:pt x="56" y="22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28" y="24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19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" name="Freeform 260"/>
            <p:cNvSpPr>
              <a:spLocks noEditPoints="1"/>
            </p:cNvSpPr>
            <p:nvPr/>
          </p:nvSpPr>
          <p:spPr bwMode="auto">
            <a:xfrm>
              <a:off x="6692900" y="5740400"/>
              <a:ext cx="177800" cy="146050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90" y="38"/>
                </a:cxn>
                <a:cxn ang="0">
                  <a:pos x="112" y="72"/>
                </a:cxn>
                <a:cxn ang="0">
                  <a:pos x="108" y="58"/>
                </a:cxn>
                <a:cxn ang="0">
                  <a:pos x="92" y="26"/>
                </a:cxn>
                <a:cxn ang="0">
                  <a:pos x="78" y="12"/>
                </a:cxn>
                <a:cxn ang="0">
                  <a:pos x="60" y="2"/>
                </a:cxn>
                <a:cxn ang="0">
                  <a:pos x="38" y="0"/>
                </a:cxn>
                <a:cxn ang="0">
                  <a:pos x="12" y="8"/>
                </a:cxn>
                <a:cxn ang="0">
                  <a:pos x="16" y="6"/>
                </a:cxn>
                <a:cxn ang="0">
                  <a:pos x="34" y="6"/>
                </a:cxn>
                <a:cxn ang="0">
                  <a:pos x="52" y="10"/>
                </a:cxn>
                <a:cxn ang="0">
                  <a:pos x="64" y="16"/>
                </a:cxn>
                <a:cxn ang="0">
                  <a:pos x="38" y="8"/>
                </a:cxn>
                <a:cxn ang="0">
                  <a:pos x="6" y="16"/>
                </a:cxn>
                <a:cxn ang="0">
                  <a:pos x="16" y="14"/>
                </a:cxn>
                <a:cxn ang="0">
                  <a:pos x="38" y="16"/>
                </a:cxn>
                <a:cxn ang="0">
                  <a:pos x="62" y="28"/>
                </a:cxn>
                <a:cxn ang="0">
                  <a:pos x="80" y="44"/>
                </a:cxn>
                <a:cxn ang="0">
                  <a:pos x="96" y="66"/>
                </a:cxn>
                <a:cxn ang="0">
                  <a:pos x="106" y="82"/>
                </a:cxn>
                <a:cxn ang="0">
                  <a:pos x="96" y="58"/>
                </a:cxn>
                <a:cxn ang="0">
                  <a:pos x="86" y="36"/>
                </a:cxn>
                <a:cxn ang="0">
                  <a:pos x="68" y="18"/>
                </a:cxn>
                <a:cxn ang="0">
                  <a:pos x="0" y="28"/>
                </a:cxn>
                <a:cxn ang="0">
                  <a:pos x="8" y="26"/>
                </a:cxn>
                <a:cxn ang="0">
                  <a:pos x="32" y="28"/>
                </a:cxn>
                <a:cxn ang="0">
                  <a:pos x="56" y="38"/>
                </a:cxn>
                <a:cxn ang="0">
                  <a:pos x="72" y="54"/>
                </a:cxn>
                <a:cxn ang="0">
                  <a:pos x="90" y="78"/>
                </a:cxn>
                <a:cxn ang="0">
                  <a:pos x="98" y="92"/>
                </a:cxn>
                <a:cxn ang="0">
                  <a:pos x="88" y="62"/>
                </a:cxn>
                <a:cxn ang="0">
                  <a:pos x="72" y="38"/>
                </a:cxn>
                <a:cxn ang="0">
                  <a:pos x="56" y="26"/>
                </a:cxn>
                <a:cxn ang="0">
                  <a:pos x="38" y="20"/>
                </a:cxn>
                <a:cxn ang="0">
                  <a:pos x="14" y="22"/>
                </a:cxn>
                <a:cxn ang="0">
                  <a:pos x="0" y="28"/>
                </a:cxn>
              </a:cxnLst>
              <a:rect l="0" t="0" r="r" b="b"/>
              <a:pathLst>
                <a:path w="112" h="92">
                  <a:moveTo>
                    <a:pt x="68" y="18"/>
                  </a:moveTo>
                  <a:lnTo>
                    <a:pt x="68" y="18"/>
                  </a:lnTo>
                  <a:lnTo>
                    <a:pt x="78" y="26"/>
                  </a:lnTo>
                  <a:lnTo>
                    <a:pt x="90" y="38"/>
                  </a:lnTo>
                  <a:lnTo>
                    <a:pt x="100" y="54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08" y="58"/>
                  </a:lnTo>
                  <a:lnTo>
                    <a:pt x="100" y="42"/>
                  </a:lnTo>
                  <a:lnTo>
                    <a:pt x="92" y="26"/>
                  </a:lnTo>
                  <a:lnTo>
                    <a:pt x="84" y="18"/>
                  </a:lnTo>
                  <a:lnTo>
                    <a:pt x="78" y="12"/>
                  </a:lnTo>
                  <a:lnTo>
                    <a:pt x="70" y="6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6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8" y="6"/>
                  </a:lnTo>
                  <a:lnTo>
                    <a:pt x="34" y="6"/>
                  </a:lnTo>
                  <a:lnTo>
                    <a:pt x="44" y="6"/>
                  </a:lnTo>
                  <a:lnTo>
                    <a:pt x="52" y="10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52" y="10"/>
                  </a:lnTo>
                  <a:lnTo>
                    <a:pt x="38" y="8"/>
                  </a:lnTo>
                  <a:lnTo>
                    <a:pt x="22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6" y="14"/>
                  </a:lnTo>
                  <a:lnTo>
                    <a:pt x="38" y="16"/>
                  </a:lnTo>
                  <a:lnTo>
                    <a:pt x="54" y="22"/>
                  </a:lnTo>
                  <a:lnTo>
                    <a:pt x="62" y="28"/>
                  </a:lnTo>
                  <a:lnTo>
                    <a:pt x="70" y="34"/>
                  </a:lnTo>
                  <a:lnTo>
                    <a:pt x="80" y="44"/>
                  </a:lnTo>
                  <a:lnTo>
                    <a:pt x="88" y="54"/>
                  </a:lnTo>
                  <a:lnTo>
                    <a:pt x="9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4" y="74"/>
                  </a:lnTo>
                  <a:lnTo>
                    <a:pt x="96" y="58"/>
                  </a:lnTo>
                  <a:lnTo>
                    <a:pt x="92" y="46"/>
                  </a:lnTo>
                  <a:lnTo>
                    <a:pt x="86" y="36"/>
                  </a:lnTo>
                  <a:lnTo>
                    <a:pt x="78" y="26"/>
                  </a:lnTo>
                  <a:lnTo>
                    <a:pt x="68" y="18"/>
                  </a:lnTo>
                  <a:lnTo>
                    <a:pt x="68" y="18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8" y="26"/>
                  </a:lnTo>
                  <a:lnTo>
                    <a:pt x="18" y="26"/>
                  </a:lnTo>
                  <a:lnTo>
                    <a:pt x="32" y="28"/>
                  </a:lnTo>
                  <a:lnTo>
                    <a:pt x="48" y="34"/>
                  </a:lnTo>
                  <a:lnTo>
                    <a:pt x="56" y="38"/>
                  </a:lnTo>
                  <a:lnTo>
                    <a:pt x="64" y="46"/>
                  </a:lnTo>
                  <a:lnTo>
                    <a:pt x="72" y="54"/>
                  </a:lnTo>
                  <a:lnTo>
                    <a:pt x="82" y="64"/>
                  </a:lnTo>
                  <a:lnTo>
                    <a:pt x="90" y="78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94" y="76"/>
                  </a:lnTo>
                  <a:lnTo>
                    <a:pt x="88" y="62"/>
                  </a:lnTo>
                  <a:lnTo>
                    <a:pt x="78" y="46"/>
                  </a:lnTo>
                  <a:lnTo>
                    <a:pt x="72" y="38"/>
                  </a:lnTo>
                  <a:lnTo>
                    <a:pt x="64" y="32"/>
                  </a:lnTo>
                  <a:lnTo>
                    <a:pt x="56" y="26"/>
                  </a:lnTo>
                  <a:lnTo>
                    <a:pt x="48" y="22"/>
                  </a:lnTo>
                  <a:lnTo>
                    <a:pt x="38" y="20"/>
                  </a:lnTo>
                  <a:lnTo>
                    <a:pt x="26" y="20"/>
                  </a:lnTo>
                  <a:lnTo>
                    <a:pt x="14" y="22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819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" name="Freeform 261"/>
            <p:cNvSpPr>
              <a:spLocks/>
            </p:cNvSpPr>
            <p:nvPr/>
          </p:nvSpPr>
          <p:spPr bwMode="auto">
            <a:xfrm>
              <a:off x="6727825" y="5803900"/>
              <a:ext cx="92075" cy="63500"/>
            </a:xfrm>
            <a:custGeom>
              <a:avLst/>
              <a:gdLst/>
              <a:ahLst/>
              <a:cxnLst>
                <a:cxn ang="0">
                  <a:pos x="58" y="40"/>
                </a:cxn>
                <a:cxn ang="0">
                  <a:pos x="58" y="40"/>
                </a:cxn>
                <a:cxn ang="0">
                  <a:pos x="54" y="32"/>
                </a:cxn>
                <a:cxn ang="0">
                  <a:pos x="50" y="24"/>
                </a:cxn>
                <a:cxn ang="0">
                  <a:pos x="42" y="14"/>
                </a:cxn>
                <a:cxn ang="0">
                  <a:pos x="34" y="6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12" y="6"/>
                </a:cxn>
                <a:cxn ang="0">
                  <a:pos x="20" y="8"/>
                </a:cxn>
                <a:cxn ang="0">
                  <a:pos x="28" y="12"/>
                </a:cxn>
                <a:cxn ang="0">
                  <a:pos x="38" y="18"/>
                </a:cxn>
                <a:cxn ang="0">
                  <a:pos x="48" y="28"/>
                </a:cxn>
                <a:cxn ang="0">
                  <a:pos x="58" y="40"/>
                </a:cxn>
                <a:cxn ang="0">
                  <a:pos x="58" y="40"/>
                </a:cxn>
              </a:cxnLst>
              <a:rect l="0" t="0" r="r" b="b"/>
              <a:pathLst>
                <a:path w="58" h="40">
                  <a:moveTo>
                    <a:pt x="58" y="40"/>
                  </a:moveTo>
                  <a:lnTo>
                    <a:pt x="58" y="40"/>
                  </a:lnTo>
                  <a:lnTo>
                    <a:pt x="54" y="32"/>
                  </a:lnTo>
                  <a:lnTo>
                    <a:pt x="50" y="24"/>
                  </a:lnTo>
                  <a:lnTo>
                    <a:pt x="42" y="14"/>
                  </a:lnTo>
                  <a:lnTo>
                    <a:pt x="34" y="6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0" y="8"/>
                  </a:lnTo>
                  <a:lnTo>
                    <a:pt x="28" y="12"/>
                  </a:lnTo>
                  <a:lnTo>
                    <a:pt x="38" y="18"/>
                  </a:lnTo>
                  <a:lnTo>
                    <a:pt x="48" y="28"/>
                  </a:lnTo>
                  <a:lnTo>
                    <a:pt x="58" y="40"/>
                  </a:lnTo>
                  <a:lnTo>
                    <a:pt x="58" y="40"/>
                  </a:lnTo>
                  <a:close/>
                </a:path>
              </a:pathLst>
            </a:custGeom>
            <a:solidFill>
              <a:srgbClr val="F819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" name="Freeform 262"/>
            <p:cNvSpPr>
              <a:spLocks/>
            </p:cNvSpPr>
            <p:nvPr/>
          </p:nvSpPr>
          <p:spPr bwMode="auto">
            <a:xfrm>
              <a:off x="6950075" y="5921375"/>
              <a:ext cx="136525" cy="4127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0"/>
                </a:cxn>
                <a:cxn ang="0">
                  <a:pos x="78" y="6"/>
                </a:cxn>
                <a:cxn ang="0">
                  <a:pos x="70" y="10"/>
                </a:cxn>
                <a:cxn ang="0">
                  <a:pos x="58" y="16"/>
                </a:cxn>
                <a:cxn ang="0">
                  <a:pos x="46" y="18"/>
                </a:cxn>
                <a:cxn ang="0">
                  <a:pos x="32" y="18"/>
                </a:cxn>
                <a:cxn ang="0">
                  <a:pos x="24" y="16"/>
                </a:cxn>
                <a:cxn ang="0">
                  <a:pos x="16" y="14"/>
                </a:cxn>
                <a:cxn ang="0">
                  <a:pos x="8" y="1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10"/>
                </a:cxn>
                <a:cxn ang="0">
                  <a:pos x="18" y="18"/>
                </a:cxn>
                <a:cxn ang="0">
                  <a:pos x="28" y="24"/>
                </a:cxn>
                <a:cxn ang="0">
                  <a:pos x="42" y="26"/>
                </a:cxn>
                <a:cxn ang="0">
                  <a:pos x="50" y="26"/>
                </a:cxn>
                <a:cxn ang="0">
                  <a:pos x="56" y="26"/>
                </a:cxn>
                <a:cxn ang="0">
                  <a:pos x="64" y="22"/>
                </a:cxn>
                <a:cxn ang="0">
                  <a:pos x="70" y="16"/>
                </a:cxn>
                <a:cxn ang="0">
                  <a:pos x="78" y="1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86" h="26">
                  <a:moveTo>
                    <a:pt x="86" y="0"/>
                  </a:moveTo>
                  <a:lnTo>
                    <a:pt x="86" y="0"/>
                  </a:lnTo>
                  <a:lnTo>
                    <a:pt x="78" y="6"/>
                  </a:lnTo>
                  <a:lnTo>
                    <a:pt x="70" y="10"/>
                  </a:lnTo>
                  <a:lnTo>
                    <a:pt x="58" y="16"/>
                  </a:lnTo>
                  <a:lnTo>
                    <a:pt x="46" y="18"/>
                  </a:lnTo>
                  <a:lnTo>
                    <a:pt x="32" y="18"/>
                  </a:lnTo>
                  <a:lnTo>
                    <a:pt x="24" y="16"/>
                  </a:lnTo>
                  <a:lnTo>
                    <a:pt x="16" y="14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10"/>
                  </a:lnTo>
                  <a:lnTo>
                    <a:pt x="18" y="18"/>
                  </a:lnTo>
                  <a:lnTo>
                    <a:pt x="28" y="24"/>
                  </a:lnTo>
                  <a:lnTo>
                    <a:pt x="42" y="26"/>
                  </a:lnTo>
                  <a:lnTo>
                    <a:pt x="50" y="26"/>
                  </a:lnTo>
                  <a:lnTo>
                    <a:pt x="56" y="26"/>
                  </a:lnTo>
                  <a:lnTo>
                    <a:pt x="64" y="22"/>
                  </a:lnTo>
                  <a:lnTo>
                    <a:pt x="70" y="16"/>
                  </a:lnTo>
                  <a:lnTo>
                    <a:pt x="78" y="1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19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" name="Freeform 263"/>
            <p:cNvSpPr>
              <a:spLocks/>
            </p:cNvSpPr>
            <p:nvPr/>
          </p:nvSpPr>
          <p:spPr bwMode="auto">
            <a:xfrm>
              <a:off x="6950075" y="5946775"/>
              <a:ext cx="136525" cy="4127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0"/>
                </a:cxn>
                <a:cxn ang="0">
                  <a:pos x="78" y="6"/>
                </a:cxn>
                <a:cxn ang="0">
                  <a:pos x="70" y="10"/>
                </a:cxn>
                <a:cxn ang="0">
                  <a:pos x="58" y="14"/>
                </a:cxn>
                <a:cxn ang="0">
                  <a:pos x="46" y="18"/>
                </a:cxn>
                <a:cxn ang="0">
                  <a:pos x="32" y="18"/>
                </a:cxn>
                <a:cxn ang="0">
                  <a:pos x="24" y="16"/>
                </a:cxn>
                <a:cxn ang="0">
                  <a:pos x="16" y="12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8" y="10"/>
                </a:cxn>
                <a:cxn ang="0">
                  <a:pos x="18" y="16"/>
                </a:cxn>
                <a:cxn ang="0">
                  <a:pos x="28" y="22"/>
                </a:cxn>
                <a:cxn ang="0">
                  <a:pos x="42" y="26"/>
                </a:cxn>
                <a:cxn ang="0">
                  <a:pos x="50" y="26"/>
                </a:cxn>
                <a:cxn ang="0">
                  <a:pos x="56" y="24"/>
                </a:cxn>
                <a:cxn ang="0">
                  <a:pos x="64" y="22"/>
                </a:cxn>
                <a:cxn ang="0">
                  <a:pos x="70" y="16"/>
                </a:cxn>
                <a:cxn ang="0">
                  <a:pos x="78" y="1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86" h="26">
                  <a:moveTo>
                    <a:pt x="86" y="0"/>
                  </a:moveTo>
                  <a:lnTo>
                    <a:pt x="86" y="0"/>
                  </a:lnTo>
                  <a:lnTo>
                    <a:pt x="78" y="6"/>
                  </a:lnTo>
                  <a:lnTo>
                    <a:pt x="70" y="10"/>
                  </a:lnTo>
                  <a:lnTo>
                    <a:pt x="58" y="14"/>
                  </a:lnTo>
                  <a:lnTo>
                    <a:pt x="46" y="18"/>
                  </a:lnTo>
                  <a:lnTo>
                    <a:pt x="32" y="18"/>
                  </a:lnTo>
                  <a:lnTo>
                    <a:pt x="24" y="16"/>
                  </a:lnTo>
                  <a:lnTo>
                    <a:pt x="16" y="12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10"/>
                  </a:lnTo>
                  <a:lnTo>
                    <a:pt x="18" y="16"/>
                  </a:lnTo>
                  <a:lnTo>
                    <a:pt x="28" y="22"/>
                  </a:lnTo>
                  <a:lnTo>
                    <a:pt x="42" y="26"/>
                  </a:lnTo>
                  <a:lnTo>
                    <a:pt x="50" y="26"/>
                  </a:lnTo>
                  <a:lnTo>
                    <a:pt x="56" y="24"/>
                  </a:lnTo>
                  <a:lnTo>
                    <a:pt x="64" y="22"/>
                  </a:lnTo>
                  <a:lnTo>
                    <a:pt x="70" y="16"/>
                  </a:lnTo>
                  <a:lnTo>
                    <a:pt x="78" y="1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19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" name="Freeform 265"/>
            <p:cNvSpPr>
              <a:spLocks/>
            </p:cNvSpPr>
            <p:nvPr/>
          </p:nvSpPr>
          <p:spPr bwMode="auto">
            <a:xfrm>
              <a:off x="6565900" y="6299200"/>
              <a:ext cx="34925" cy="1587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6" y="6"/>
                </a:cxn>
                <a:cxn ang="0">
                  <a:pos x="10" y="14"/>
                </a:cxn>
                <a:cxn ang="0">
                  <a:pos x="4" y="26"/>
                </a:cxn>
                <a:cxn ang="0">
                  <a:pos x="0" y="40"/>
                </a:cxn>
                <a:cxn ang="0">
                  <a:pos x="0" y="58"/>
                </a:cxn>
                <a:cxn ang="0">
                  <a:pos x="2" y="68"/>
                </a:cxn>
                <a:cxn ang="0">
                  <a:pos x="6" y="78"/>
                </a:cxn>
                <a:cxn ang="0">
                  <a:pos x="12" y="88"/>
                </a:cxn>
                <a:cxn ang="0">
                  <a:pos x="18" y="100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14" y="56"/>
                </a:cxn>
                <a:cxn ang="0">
                  <a:pos x="14" y="40"/>
                </a:cxn>
                <a:cxn ang="0">
                  <a:pos x="14" y="22"/>
                </a:cxn>
                <a:cxn ang="0">
                  <a:pos x="18" y="10"/>
                </a:cxn>
                <a:cxn ang="0">
                  <a:pos x="20" y="4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2" h="100">
                  <a:moveTo>
                    <a:pt x="22" y="0"/>
                  </a:moveTo>
                  <a:lnTo>
                    <a:pt x="22" y="0"/>
                  </a:lnTo>
                  <a:lnTo>
                    <a:pt x="16" y="6"/>
                  </a:lnTo>
                  <a:lnTo>
                    <a:pt x="10" y="14"/>
                  </a:lnTo>
                  <a:lnTo>
                    <a:pt x="4" y="26"/>
                  </a:lnTo>
                  <a:lnTo>
                    <a:pt x="0" y="40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6" y="78"/>
                  </a:lnTo>
                  <a:lnTo>
                    <a:pt x="12" y="88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4" y="56"/>
                  </a:lnTo>
                  <a:lnTo>
                    <a:pt x="14" y="40"/>
                  </a:lnTo>
                  <a:lnTo>
                    <a:pt x="14" y="22"/>
                  </a:lnTo>
                  <a:lnTo>
                    <a:pt x="18" y="10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315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" name="Freeform 266"/>
            <p:cNvSpPr>
              <a:spLocks/>
            </p:cNvSpPr>
            <p:nvPr/>
          </p:nvSpPr>
          <p:spPr bwMode="auto">
            <a:xfrm>
              <a:off x="6511925" y="6308725"/>
              <a:ext cx="31750" cy="1047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4" y="4"/>
                </a:cxn>
                <a:cxn ang="0">
                  <a:pos x="8" y="10"/>
                </a:cxn>
                <a:cxn ang="0">
                  <a:pos x="4" y="18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6" y="50"/>
                </a:cxn>
                <a:cxn ang="0">
                  <a:pos x="16" y="66"/>
                </a:cxn>
                <a:cxn ang="0">
                  <a:pos x="16" y="66"/>
                </a:cxn>
                <a:cxn ang="0">
                  <a:pos x="14" y="58"/>
                </a:cxn>
                <a:cxn ang="0">
                  <a:pos x="12" y="40"/>
                </a:cxn>
                <a:cxn ang="0">
                  <a:pos x="14" y="18"/>
                </a:cxn>
                <a:cxn ang="0">
                  <a:pos x="16" y="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66">
                  <a:moveTo>
                    <a:pt x="20" y="0"/>
                  </a:moveTo>
                  <a:lnTo>
                    <a:pt x="20" y="0"/>
                  </a:lnTo>
                  <a:lnTo>
                    <a:pt x="14" y="4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6" y="50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4" y="58"/>
                  </a:lnTo>
                  <a:lnTo>
                    <a:pt x="12" y="40"/>
                  </a:lnTo>
                  <a:lnTo>
                    <a:pt x="14" y="18"/>
                  </a:lnTo>
                  <a:lnTo>
                    <a:pt x="16" y="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315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5" name="Freeform 267"/>
            <p:cNvSpPr>
              <a:spLocks/>
            </p:cNvSpPr>
            <p:nvPr/>
          </p:nvSpPr>
          <p:spPr bwMode="auto">
            <a:xfrm>
              <a:off x="6680200" y="6299200"/>
              <a:ext cx="34925" cy="158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12" y="14"/>
                </a:cxn>
                <a:cxn ang="0">
                  <a:pos x="18" y="26"/>
                </a:cxn>
                <a:cxn ang="0">
                  <a:pos x="22" y="40"/>
                </a:cxn>
                <a:cxn ang="0">
                  <a:pos x="22" y="58"/>
                </a:cxn>
                <a:cxn ang="0">
                  <a:pos x="20" y="68"/>
                </a:cxn>
                <a:cxn ang="0">
                  <a:pos x="16" y="78"/>
                </a:cxn>
                <a:cxn ang="0">
                  <a:pos x="10" y="8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6" y="88"/>
                </a:cxn>
                <a:cxn ang="0">
                  <a:pos x="8" y="56"/>
                </a:cxn>
                <a:cxn ang="0">
                  <a:pos x="10" y="40"/>
                </a:cxn>
                <a:cxn ang="0">
                  <a:pos x="8" y="22"/>
                </a:cxn>
                <a:cxn ang="0">
                  <a:pos x="6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0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4"/>
                  </a:lnTo>
                  <a:lnTo>
                    <a:pt x="18" y="26"/>
                  </a:lnTo>
                  <a:lnTo>
                    <a:pt x="22" y="40"/>
                  </a:lnTo>
                  <a:lnTo>
                    <a:pt x="22" y="58"/>
                  </a:lnTo>
                  <a:lnTo>
                    <a:pt x="20" y="68"/>
                  </a:lnTo>
                  <a:lnTo>
                    <a:pt x="16" y="78"/>
                  </a:lnTo>
                  <a:lnTo>
                    <a:pt x="10" y="88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6" y="88"/>
                  </a:lnTo>
                  <a:lnTo>
                    <a:pt x="8" y="56"/>
                  </a:lnTo>
                  <a:lnTo>
                    <a:pt x="10" y="40"/>
                  </a:lnTo>
                  <a:lnTo>
                    <a:pt x="8" y="22"/>
                  </a:lnTo>
                  <a:lnTo>
                    <a:pt x="6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15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" name="Freeform 268"/>
            <p:cNvSpPr>
              <a:spLocks/>
            </p:cNvSpPr>
            <p:nvPr/>
          </p:nvSpPr>
          <p:spPr bwMode="auto">
            <a:xfrm>
              <a:off x="6632575" y="6302375"/>
              <a:ext cx="34925" cy="158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14" y="14"/>
                </a:cxn>
                <a:cxn ang="0">
                  <a:pos x="18" y="26"/>
                </a:cxn>
                <a:cxn ang="0">
                  <a:pos x="22" y="40"/>
                </a:cxn>
                <a:cxn ang="0">
                  <a:pos x="22" y="58"/>
                </a:cxn>
                <a:cxn ang="0">
                  <a:pos x="20" y="68"/>
                </a:cxn>
                <a:cxn ang="0">
                  <a:pos x="16" y="78"/>
                </a:cxn>
                <a:cxn ang="0">
                  <a:pos x="12" y="8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6" y="88"/>
                </a:cxn>
                <a:cxn ang="0">
                  <a:pos x="10" y="56"/>
                </a:cxn>
                <a:cxn ang="0">
                  <a:pos x="10" y="40"/>
                </a:cxn>
                <a:cxn ang="0">
                  <a:pos x="8" y="22"/>
                </a:cxn>
                <a:cxn ang="0">
                  <a:pos x="6" y="1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100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14" y="14"/>
                  </a:lnTo>
                  <a:lnTo>
                    <a:pt x="18" y="26"/>
                  </a:lnTo>
                  <a:lnTo>
                    <a:pt x="22" y="40"/>
                  </a:lnTo>
                  <a:lnTo>
                    <a:pt x="22" y="58"/>
                  </a:lnTo>
                  <a:lnTo>
                    <a:pt x="20" y="68"/>
                  </a:lnTo>
                  <a:lnTo>
                    <a:pt x="16" y="78"/>
                  </a:lnTo>
                  <a:lnTo>
                    <a:pt x="12" y="88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6" y="88"/>
                  </a:lnTo>
                  <a:lnTo>
                    <a:pt x="10" y="56"/>
                  </a:lnTo>
                  <a:lnTo>
                    <a:pt x="10" y="40"/>
                  </a:lnTo>
                  <a:lnTo>
                    <a:pt x="8" y="22"/>
                  </a:lnTo>
                  <a:lnTo>
                    <a:pt x="6" y="10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15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" name="Freeform 269"/>
            <p:cNvSpPr>
              <a:spLocks/>
            </p:cNvSpPr>
            <p:nvPr/>
          </p:nvSpPr>
          <p:spPr bwMode="auto">
            <a:xfrm>
              <a:off x="6740525" y="6308725"/>
              <a:ext cx="28575" cy="104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10"/>
                </a:cxn>
                <a:cxn ang="0">
                  <a:pos x="14" y="18"/>
                </a:cxn>
                <a:cxn ang="0">
                  <a:pos x="18" y="28"/>
                </a:cxn>
                <a:cxn ang="0">
                  <a:pos x="18" y="38"/>
                </a:cxn>
                <a:cxn ang="0">
                  <a:pos x="14" y="50"/>
                </a:cxn>
                <a:cxn ang="0">
                  <a:pos x="4" y="66"/>
                </a:cxn>
                <a:cxn ang="0">
                  <a:pos x="4" y="66"/>
                </a:cxn>
                <a:cxn ang="0">
                  <a:pos x="4" y="58"/>
                </a:cxn>
                <a:cxn ang="0">
                  <a:pos x="6" y="40"/>
                </a:cxn>
                <a:cxn ang="0">
                  <a:pos x="6" y="18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66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10"/>
                  </a:lnTo>
                  <a:lnTo>
                    <a:pt x="14" y="18"/>
                  </a:lnTo>
                  <a:lnTo>
                    <a:pt x="18" y="28"/>
                  </a:lnTo>
                  <a:lnTo>
                    <a:pt x="18" y="38"/>
                  </a:lnTo>
                  <a:lnTo>
                    <a:pt x="14" y="5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58"/>
                  </a:lnTo>
                  <a:lnTo>
                    <a:pt x="6" y="40"/>
                  </a:lnTo>
                  <a:lnTo>
                    <a:pt x="6" y="18"/>
                  </a:lnTo>
                  <a:lnTo>
                    <a:pt x="4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15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" name="Freeform 270"/>
            <p:cNvSpPr>
              <a:spLocks/>
            </p:cNvSpPr>
            <p:nvPr/>
          </p:nvSpPr>
          <p:spPr bwMode="auto">
            <a:xfrm>
              <a:off x="6604000" y="6299200"/>
              <a:ext cx="19050" cy="920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0" y="36"/>
                </a:cxn>
                <a:cxn ang="0">
                  <a:pos x="2" y="46"/>
                </a:cxn>
                <a:cxn ang="0">
                  <a:pos x="6" y="58"/>
                </a:cxn>
                <a:cxn ang="0">
                  <a:pos x="6" y="58"/>
                </a:cxn>
                <a:cxn ang="0">
                  <a:pos x="10" y="38"/>
                </a:cxn>
                <a:cxn ang="0">
                  <a:pos x="12" y="18"/>
                </a:cxn>
                <a:cxn ang="0">
                  <a:pos x="12" y="1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2" h="58">
                  <a:moveTo>
                    <a:pt x="10" y="0"/>
                  </a:moveTo>
                  <a:lnTo>
                    <a:pt x="10" y="0"/>
                  </a:lnTo>
                  <a:lnTo>
                    <a:pt x="6" y="4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10" y="38"/>
                  </a:lnTo>
                  <a:lnTo>
                    <a:pt x="12" y="18"/>
                  </a:lnTo>
                  <a:lnTo>
                    <a:pt x="12" y="1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315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3" name="Group 6"/>
          <p:cNvGrpSpPr>
            <a:grpSpLocks noChangeAspect="1"/>
          </p:cNvGrpSpPr>
          <p:nvPr/>
        </p:nvGrpSpPr>
        <p:grpSpPr bwMode="auto">
          <a:xfrm rot="20068633">
            <a:off x="2767663" y="253498"/>
            <a:ext cx="4756669" cy="3313087"/>
            <a:chOff x="2448" y="1008"/>
            <a:chExt cx="2668" cy="2419"/>
          </a:xfrm>
        </p:grpSpPr>
        <p:sp>
          <p:nvSpPr>
            <p:cNvPr id="45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48" y="1008"/>
              <a:ext cx="2668" cy="2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8"/>
            <p:cNvSpPr>
              <a:spLocks/>
            </p:cNvSpPr>
            <p:nvPr/>
          </p:nvSpPr>
          <p:spPr bwMode="auto">
            <a:xfrm>
              <a:off x="2820" y="1218"/>
              <a:ext cx="1514" cy="1939"/>
            </a:xfrm>
            <a:custGeom>
              <a:avLst/>
              <a:gdLst/>
              <a:ahLst/>
              <a:cxnLst>
                <a:cxn ang="0">
                  <a:pos x="1514" y="0"/>
                </a:cxn>
                <a:cxn ang="0">
                  <a:pos x="0" y="1311"/>
                </a:cxn>
                <a:cxn ang="0">
                  <a:pos x="1" y="1313"/>
                </a:cxn>
                <a:cxn ang="0">
                  <a:pos x="2" y="1320"/>
                </a:cxn>
                <a:cxn ang="0">
                  <a:pos x="6" y="1328"/>
                </a:cxn>
                <a:cxn ang="0">
                  <a:pos x="11" y="1342"/>
                </a:cxn>
                <a:cxn ang="0">
                  <a:pos x="18" y="1359"/>
                </a:cxn>
                <a:cxn ang="0">
                  <a:pos x="26" y="1378"/>
                </a:cxn>
                <a:cxn ang="0">
                  <a:pos x="37" y="1401"/>
                </a:cxn>
                <a:cxn ang="0">
                  <a:pos x="49" y="1425"/>
                </a:cxn>
                <a:cxn ang="0">
                  <a:pos x="63" y="1452"/>
                </a:cxn>
                <a:cxn ang="0">
                  <a:pos x="80" y="1480"/>
                </a:cxn>
                <a:cxn ang="0">
                  <a:pos x="98" y="1509"/>
                </a:cxn>
                <a:cxn ang="0">
                  <a:pos x="119" y="1540"/>
                </a:cxn>
                <a:cxn ang="0">
                  <a:pos x="142" y="1571"/>
                </a:cxn>
                <a:cxn ang="0">
                  <a:pos x="168" y="1603"/>
                </a:cxn>
                <a:cxn ang="0">
                  <a:pos x="196" y="1635"/>
                </a:cxn>
                <a:cxn ang="0">
                  <a:pos x="226" y="1667"/>
                </a:cxn>
                <a:cxn ang="0">
                  <a:pos x="259" y="1699"/>
                </a:cxn>
                <a:cxn ang="0">
                  <a:pos x="295" y="1729"/>
                </a:cxn>
                <a:cxn ang="0">
                  <a:pos x="333" y="1760"/>
                </a:cxn>
                <a:cxn ang="0">
                  <a:pos x="375" y="1788"/>
                </a:cxn>
                <a:cxn ang="0">
                  <a:pos x="420" y="1816"/>
                </a:cxn>
                <a:cxn ang="0">
                  <a:pos x="467" y="1840"/>
                </a:cxn>
                <a:cxn ang="0">
                  <a:pos x="518" y="1863"/>
                </a:cxn>
                <a:cxn ang="0">
                  <a:pos x="572" y="1885"/>
                </a:cxn>
                <a:cxn ang="0">
                  <a:pos x="630" y="1901"/>
                </a:cxn>
                <a:cxn ang="0">
                  <a:pos x="690" y="1916"/>
                </a:cxn>
                <a:cxn ang="0">
                  <a:pos x="755" y="1928"/>
                </a:cxn>
                <a:cxn ang="0">
                  <a:pos x="822" y="1935"/>
                </a:cxn>
                <a:cxn ang="0">
                  <a:pos x="893" y="1939"/>
                </a:cxn>
                <a:cxn ang="0">
                  <a:pos x="968" y="1938"/>
                </a:cxn>
                <a:cxn ang="0">
                  <a:pos x="1047" y="1933"/>
                </a:cxn>
                <a:cxn ang="0">
                  <a:pos x="1130" y="1923"/>
                </a:cxn>
                <a:cxn ang="0">
                  <a:pos x="1514" y="0"/>
                </a:cxn>
              </a:cxnLst>
              <a:rect l="0" t="0" r="r" b="b"/>
              <a:pathLst>
                <a:path w="1514" h="1939">
                  <a:moveTo>
                    <a:pt x="1514" y="0"/>
                  </a:moveTo>
                  <a:lnTo>
                    <a:pt x="0" y="1311"/>
                  </a:lnTo>
                  <a:lnTo>
                    <a:pt x="1" y="1313"/>
                  </a:lnTo>
                  <a:lnTo>
                    <a:pt x="2" y="1320"/>
                  </a:lnTo>
                  <a:lnTo>
                    <a:pt x="6" y="1328"/>
                  </a:lnTo>
                  <a:lnTo>
                    <a:pt x="11" y="1342"/>
                  </a:lnTo>
                  <a:lnTo>
                    <a:pt x="18" y="1359"/>
                  </a:lnTo>
                  <a:lnTo>
                    <a:pt x="26" y="1378"/>
                  </a:lnTo>
                  <a:lnTo>
                    <a:pt x="37" y="1401"/>
                  </a:lnTo>
                  <a:lnTo>
                    <a:pt x="49" y="1425"/>
                  </a:lnTo>
                  <a:lnTo>
                    <a:pt x="63" y="1452"/>
                  </a:lnTo>
                  <a:lnTo>
                    <a:pt x="80" y="1480"/>
                  </a:lnTo>
                  <a:lnTo>
                    <a:pt x="98" y="1509"/>
                  </a:lnTo>
                  <a:lnTo>
                    <a:pt x="119" y="1540"/>
                  </a:lnTo>
                  <a:lnTo>
                    <a:pt x="142" y="1571"/>
                  </a:lnTo>
                  <a:lnTo>
                    <a:pt x="168" y="1603"/>
                  </a:lnTo>
                  <a:lnTo>
                    <a:pt x="196" y="1635"/>
                  </a:lnTo>
                  <a:lnTo>
                    <a:pt x="226" y="1667"/>
                  </a:lnTo>
                  <a:lnTo>
                    <a:pt x="259" y="1699"/>
                  </a:lnTo>
                  <a:lnTo>
                    <a:pt x="295" y="1729"/>
                  </a:lnTo>
                  <a:lnTo>
                    <a:pt x="333" y="1760"/>
                  </a:lnTo>
                  <a:lnTo>
                    <a:pt x="375" y="1788"/>
                  </a:lnTo>
                  <a:lnTo>
                    <a:pt x="420" y="1816"/>
                  </a:lnTo>
                  <a:lnTo>
                    <a:pt x="467" y="1840"/>
                  </a:lnTo>
                  <a:lnTo>
                    <a:pt x="518" y="1863"/>
                  </a:lnTo>
                  <a:lnTo>
                    <a:pt x="572" y="1885"/>
                  </a:lnTo>
                  <a:lnTo>
                    <a:pt x="630" y="1901"/>
                  </a:lnTo>
                  <a:lnTo>
                    <a:pt x="690" y="1916"/>
                  </a:lnTo>
                  <a:lnTo>
                    <a:pt x="755" y="1928"/>
                  </a:lnTo>
                  <a:lnTo>
                    <a:pt x="822" y="1935"/>
                  </a:lnTo>
                  <a:lnTo>
                    <a:pt x="893" y="1939"/>
                  </a:lnTo>
                  <a:lnTo>
                    <a:pt x="968" y="1938"/>
                  </a:lnTo>
                  <a:lnTo>
                    <a:pt x="1047" y="1933"/>
                  </a:lnTo>
                  <a:lnTo>
                    <a:pt x="1130" y="1923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FFCC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9"/>
            <p:cNvSpPr>
              <a:spLocks/>
            </p:cNvSpPr>
            <p:nvPr/>
          </p:nvSpPr>
          <p:spPr bwMode="auto">
            <a:xfrm>
              <a:off x="3046" y="1218"/>
              <a:ext cx="1288" cy="1923"/>
            </a:xfrm>
            <a:custGeom>
              <a:avLst/>
              <a:gdLst/>
              <a:ahLst/>
              <a:cxnLst>
                <a:cxn ang="0">
                  <a:pos x="1288" y="0"/>
                </a:cxn>
                <a:cxn ang="0">
                  <a:pos x="0" y="1673"/>
                </a:cxn>
                <a:cxn ang="0">
                  <a:pos x="3" y="1676"/>
                </a:cxn>
                <a:cxn ang="0">
                  <a:pos x="10" y="1683"/>
                </a:cxn>
                <a:cxn ang="0">
                  <a:pos x="23" y="1696"/>
                </a:cxn>
                <a:cxn ang="0">
                  <a:pos x="41" y="1713"/>
                </a:cxn>
                <a:cxn ang="0">
                  <a:pos x="63" y="1731"/>
                </a:cxn>
                <a:cxn ang="0">
                  <a:pos x="89" y="1752"/>
                </a:cxn>
                <a:cxn ang="0">
                  <a:pos x="120" y="1775"/>
                </a:cxn>
                <a:cxn ang="0">
                  <a:pos x="156" y="1798"/>
                </a:cxn>
                <a:cxn ang="0">
                  <a:pos x="194" y="1821"/>
                </a:cxn>
                <a:cxn ang="0">
                  <a:pos x="237" y="1844"/>
                </a:cxn>
                <a:cxn ang="0">
                  <a:pos x="283" y="1865"/>
                </a:cxn>
                <a:cxn ang="0">
                  <a:pos x="334" y="1883"/>
                </a:cxn>
                <a:cxn ang="0">
                  <a:pos x="386" y="1900"/>
                </a:cxn>
                <a:cxn ang="0">
                  <a:pos x="443" y="1913"/>
                </a:cxn>
                <a:cxn ang="0">
                  <a:pos x="502" y="1920"/>
                </a:cxn>
                <a:cxn ang="0">
                  <a:pos x="564" y="1923"/>
                </a:cxn>
                <a:cxn ang="0">
                  <a:pos x="1288" y="0"/>
                </a:cxn>
              </a:cxnLst>
              <a:rect l="0" t="0" r="r" b="b"/>
              <a:pathLst>
                <a:path w="1288" h="1923">
                  <a:moveTo>
                    <a:pt x="1288" y="0"/>
                  </a:moveTo>
                  <a:lnTo>
                    <a:pt x="0" y="1673"/>
                  </a:lnTo>
                  <a:lnTo>
                    <a:pt x="3" y="1676"/>
                  </a:lnTo>
                  <a:lnTo>
                    <a:pt x="10" y="1683"/>
                  </a:lnTo>
                  <a:lnTo>
                    <a:pt x="23" y="1696"/>
                  </a:lnTo>
                  <a:lnTo>
                    <a:pt x="41" y="1713"/>
                  </a:lnTo>
                  <a:lnTo>
                    <a:pt x="63" y="1731"/>
                  </a:lnTo>
                  <a:lnTo>
                    <a:pt x="89" y="1752"/>
                  </a:lnTo>
                  <a:lnTo>
                    <a:pt x="120" y="1775"/>
                  </a:lnTo>
                  <a:lnTo>
                    <a:pt x="156" y="1798"/>
                  </a:lnTo>
                  <a:lnTo>
                    <a:pt x="194" y="1821"/>
                  </a:lnTo>
                  <a:lnTo>
                    <a:pt x="237" y="1844"/>
                  </a:lnTo>
                  <a:lnTo>
                    <a:pt x="283" y="1865"/>
                  </a:lnTo>
                  <a:lnTo>
                    <a:pt x="334" y="1883"/>
                  </a:lnTo>
                  <a:lnTo>
                    <a:pt x="386" y="1900"/>
                  </a:lnTo>
                  <a:lnTo>
                    <a:pt x="443" y="1913"/>
                  </a:lnTo>
                  <a:lnTo>
                    <a:pt x="502" y="1920"/>
                  </a:lnTo>
                  <a:lnTo>
                    <a:pt x="564" y="1923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rgbClr val="FFF7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10"/>
            <p:cNvSpPr>
              <a:spLocks/>
            </p:cNvSpPr>
            <p:nvPr/>
          </p:nvSpPr>
          <p:spPr bwMode="auto">
            <a:xfrm>
              <a:off x="2985" y="2353"/>
              <a:ext cx="677" cy="802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" y="78"/>
                </a:cxn>
                <a:cxn ang="0">
                  <a:pos x="21" y="125"/>
                </a:cxn>
                <a:cxn ang="0">
                  <a:pos x="33" y="173"/>
                </a:cxn>
                <a:cxn ang="0">
                  <a:pos x="50" y="221"/>
                </a:cxn>
                <a:cxn ang="0">
                  <a:pos x="69" y="271"/>
                </a:cxn>
                <a:cxn ang="0">
                  <a:pos x="91" y="321"/>
                </a:cxn>
                <a:cxn ang="0">
                  <a:pos x="117" y="370"/>
                </a:cxn>
                <a:cxn ang="0">
                  <a:pos x="148" y="419"/>
                </a:cxn>
                <a:cxn ang="0">
                  <a:pos x="183" y="468"/>
                </a:cxn>
                <a:cxn ang="0">
                  <a:pos x="224" y="518"/>
                </a:cxn>
                <a:cxn ang="0">
                  <a:pos x="270" y="566"/>
                </a:cxn>
                <a:cxn ang="0">
                  <a:pos x="323" y="615"/>
                </a:cxn>
                <a:cxn ang="0">
                  <a:pos x="383" y="662"/>
                </a:cxn>
                <a:cxn ang="0">
                  <a:pos x="451" y="709"/>
                </a:cxn>
                <a:cxn ang="0">
                  <a:pos x="526" y="756"/>
                </a:cxn>
                <a:cxn ang="0">
                  <a:pos x="609" y="800"/>
                </a:cxn>
                <a:cxn ang="0">
                  <a:pos x="677" y="802"/>
                </a:cxn>
                <a:cxn ang="0">
                  <a:pos x="597" y="757"/>
                </a:cxn>
                <a:cxn ang="0">
                  <a:pos x="523" y="711"/>
                </a:cxn>
                <a:cxn ang="0">
                  <a:pos x="456" y="663"/>
                </a:cxn>
                <a:cxn ang="0">
                  <a:pos x="395" y="613"/>
                </a:cxn>
                <a:cxn ang="0">
                  <a:pos x="340" y="562"/>
                </a:cxn>
                <a:cxn ang="0">
                  <a:pos x="290" y="510"/>
                </a:cxn>
                <a:cxn ang="0">
                  <a:pos x="246" y="457"/>
                </a:cxn>
                <a:cxn ang="0">
                  <a:pos x="208" y="405"/>
                </a:cxn>
                <a:cxn ang="0">
                  <a:pos x="173" y="351"/>
                </a:cxn>
                <a:cxn ang="0">
                  <a:pos x="144" y="298"/>
                </a:cxn>
                <a:cxn ang="0">
                  <a:pos x="117" y="246"/>
                </a:cxn>
                <a:cxn ang="0">
                  <a:pos x="96" y="193"/>
                </a:cxn>
                <a:cxn ang="0">
                  <a:pos x="78" y="143"/>
                </a:cxn>
                <a:cxn ang="0">
                  <a:pos x="63" y="94"/>
                </a:cxn>
                <a:cxn ang="0">
                  <a:pos x="51" y="46"/>
                </a:cxn>
                <a:cxn ang="0">
                  <a:pos x="41" y="0"/>
                </a:cxn>
                <a:cxn ang="0">
                  <a:pos x="0" y="31"/>
                </a:cxn>
              </a:cxnLst>
              <a:rect l="0" t="0" r="r" b="b"/>
              <a:pathLst>
                <a:path w="677" h="802">
                  <a:moveTo>
                    <a:pt x="0" y="31"/>
                  </a:moveTo>
                  <a:lnTo>
                    <a:pt x="9" y="78"/>
                  </a:lnTo>
                  <a:lnTo>
                    <a:pt x="21" y="125"/>
                  </a:lnTo>
                  <a:lnTo>
                    <a:pt x="33" y="173"/>
                  </a:lnTo>
                  <a:lnTo>
                    <a:pt x="50" y="221"/>
                  </a:lnTo>
                  <a:lnTo>
                    <a:pt x="69" y="271"/>
                  </a:lnTo>
                  <a:lnTo>
                    <a:pt x="91" y="321"/>
                  </a:lnTo>
                  <a:lnTo>
                    <a:pt x="117" y="370"/>
                  </a:lnTo>
                  <a:lnTo>
                    <a:pt x="148" y="419"/>
                  </a:lnTo>
                  <a:lnTo>
                    <a:pt x="183" y="468"/>
                  </a:lnTo>
                  <a:lnTo>
                    <a:pt x="224" y="518"/>
                  </a:lnTo>
                  <a:lnTo>
                    <a:pt x="270" y="566"/>
                  </a:lnTo>
                  <a:lnTo>
                    <a:pt x="323" y="615"/>
                  </a:lnTo>
                  <a:lnTo>
                    <a:pt x="383" y="662"/>
                  </a:lnTo>
                  <a:lnTo>
                    <a:pt x="451" y="709"/>
                  </a:lnTo>
                  <a:lnTo>
                    <a:pt x="526" y="756"/>
                  </a:lnTo>
                  <a:lnTo>
                    <a:pt x="609" y="800"/>
                  </a:lnTo>
                  <a:lnTo>
                    <a:pt x="677" y="802"/>
                  </a:lnTo>
                  <a:lnTo>
                    <a:pt x="597" y="757"/>
                  </a:lnTo>
                  <a:lnTo>
                    <a:pt x="523" y="711"/>
                  </a:lnTo>
                  <a:lnTo>
                    <a:pt x="456" y="663"/>
                  </a:lnTo>
                  <a:lnTo>
                    <a:pt x="395" y="613"/>
                  </a:lnTo>
                  <a:lnTo>
                    <a:pt x="340" y="562"/>
                  </a:lnTo>
                  <a:lnTo>
                    <a:pt x="290" y="510"/>
                  </a:lnTo>
                  <a:lnTo>
                    <a:pt x="246" y="457"/>
                  </a:lnTo>
                  <a:lnTo>
                    <a:pt x="208" y="405"/>
                  </a:lnTo>
                  <a:lnTo>
                    <a:pt x="173" y="351"/>
                  </a:lnTo>
                  <a:lnTo>
                    <a:pt x="144" y="298"/>
                  </a:lnTo>
                  <a:lnTo>
                    <a:pt x="117" y="246"/>
                  </a:lnTo>
                  <a:lnTo>
                    <a:pt x="96" y="193"/>
                  </a:lnTo>
                  <a:lnTo>
                    <a:pt x="78" y="143"/>
                  </a:lnTo>
                  <a:lnTo>
                    <a:pt x="63" y="94"/>
                  </a:lnTo>
                  <a:lnTo>
                    <a:pt x="51" y="46"/>
                  </a:lnTo>
                  <a:lnTo>
                    <a:pt x="4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3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11"/>
            <p:cNvSpPr>
              <a:spLocks/>
            </p:cNvSpPr>
            <p:nvPr/>
          </p:nvSpPr>
          <p:spPr bwMode="auto">
            <a:xfrm>
              <a:off x="3158" y="2205"/>
              <a:ext cx="811" cy="87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3" y="83"/>
                </a:cxn>
                <a:cxn ang="0">
                  <a:pos x="28" y="140"/>
                </a:cxn>
                <a:cxn ang="0">
                  <a:pos x="49" y="198"/>
                </a:cxn>
                <a:cxn ang="0">
                  <a:pos x="72" y="256"/>
                </a:cxn>
                <a:cxn ang="0">
                  <a:pos x="100" y="315"/>
                </a:cxn>
                <a:cxn ang="0">
                  <a:pos x="133" y="375"/>
                </a:cxn>
                <a:cxn ang="0">
                  <a:pos x="171" y="433"/>
                </a:cxn>
                <a:cxn ang="0">
                  <a:pos x="214" y="490"/>
                </a:cxn>
                <a:cxn ang="0">
                  <a:pos x="262" y="546"/>
                </a:cxn>
                <a:cxn ang="0">
                  <a:pos x="319" y="602"/>
                </a:cxn>
                <a:cxn ang="0">
                  <a:pos x="381" y="654"/>
                </a:cxn>
                <a:cxn ang="0">
                  <a:pos x="450" y="705"/>
                </a:cxn>
                <a:cxn ang="0">
                  <a:pos x="526" y="754"/>
                </a:cxn>
                <a:cxn ang="0">
                  <a:pos x="610" y="800"/>
                </a:cxn>
                <a:cxn ang="0">
                  <a:pos x="702" y="840"/>
                </a:cxn>
                <a:cxn ang="0">
                  <a:pos x="802" y="878"/>
                </a:cxn>
                <a:cxn ang="0">
                  <a:pos x="811" y="828"/>
                </a:cxn>
                <a:cxn ang="0">
                  <a:pos x="714" y="791"/>
                </a:cxn>
                <a:cxn ang="0">
                  <a:pos x="627" y="751"/>
                </a:cxn>
                <a:cxn ang="0">
                  <a:pos x="545" y="707"/>
                </a:cxn>
                <a:cxn ang="0">
                  <a:pos x="471" y="660"/>
                </a:cxn>
                <a:cxn ang="0">
                  <a:pos x="405" y="610"/>
                </a:cxn>
                <a:cxn ang="0">
                  <a:pos x="345" y="558"/>
                </a:cxn>
                <a:cxn ang="0">
                  <a:pos x="292" y="504"/>
                </a:cxn>
                <a:cxn ang="0">
                  <a:pos x="245" y="448"/>
                </a:cxn>
                <a:cxn ang="0">
                  <a:pos x="203" y="392"/>
                </a:cxn>
                <a:cxn ang="0">
                  <a:pos x="166" y="335"/>
                </a:cxn>
                <a:cxn ang="0">
                  <a:pos x="134" y="278"/>
                </a:cxn>
                <a:cxn ang="0">
                  <a:pos x="107" y="221"/>
                </a:cxn>
                <a:cxn ang="0">
                  <a:pos x="84" y="163"/>
                </a:cxn>
                <a:cxn ang="0">
                  <a:pos x="65" y="107"/>
                </a:cxn>
                <a:cxn ang="0">
                  <a:pos x="50" y="53"/>
                </a:cxn>
                <a:cxn ang="0">
                  <a:pos x="38" y="0"/>
                </a:cxn>
                <a:cxn ang="0">
                  <a:pos x="0" y="28"/>
                </a:cxn>
              </a:cxnLst>
              <a:rect l="0" t="0" r="r" b="b"/>
              <a:pathLst>
                <a:path w="811" h="878">
                  <a:moveTo>
                    <a:pt x="0" y="28"/>
                  </a:moveTo>
                  <a:lnTo>
                    <a:pt x="13" y="83"/>
                  </a:lnTo>
                  <a:lnTo>
                    <a:pt x="28" y="140"/>
                  </a:lnTo>
                  <a:lnTo>
                    <a:pt x="49" y="198"/>
                  </a:lnTo>
                  <a:lnTo>
                    <a:pt x="72" y="256"/>
                  </a:lnTo>
                  <a:lnTo>
                    <a:pt x="100" y="315"/>
                  </a:lnTo>
                  <a:lnTo>
                    <a:pt x="133" y="375"/>
                  </a:lnTo>
                  <a:lnTo>
                    <a:pt x="171" y="433"/>
                  </a:lnTo>
                  <a:lnTo>
                    <a:pt x="214" y="490"/>
                  </a:lnTo>
                  <a:lnTo>
                    <a:pt x="262" y="546"/>
                  </a:lnTo>
                  <a:lnTo>
                    <a:pt x="319" y="602"/>
                  </a:lnTo>
                  <a:lnTo>
                    <a:pt x="381" y="654"/>
                  </a:lnTo>
                  <a:lnTo>
                    <a:pt x="450" y="705"/>
                  </a:lnTo>
                  <a:lnTo>
                    <a:pt x="526" y="754"/>
                  </a:lnTo>
                  <a:lnTo>
                    <a:pt x="610" y="800"/>
                  </a:lnTo>
                  <a:lnTo>
                    <a:pt x="702" y="840"/>
                  </a:lnTo>
                  <a:lnTo>
                    <a:pt x="802" y="878"/>
                  </a:lnTo>
                  <a:lnTo>
                    <a:pt x="811" y="828"/>
                  </a:lnTo>
                  <a:lnTo>
                    <a:pt x="714" y="791"/>
                  </a:lnTo>
                  <a:lnTo>
                    <a:pt x="627" y="751"/>
                  </a:lnTo>
                  <a:lnTo>
                    <a:pt x="545" y="707"/>
                  </a:lnTo>
                  <a:lnTo>
                    <a:pt x="471" y="660"/>
                  </a:lnTo>
                  <a:lnTo>
                    <a:pt x="405" y="610"/>
                  </a:lnTo>
                  <a:lnTo>
                    <a:pt x="345" y="558"/>
                  </a:lnTo>
                  <a:lnTo>
                    <a:pt x="292" y="504"/>
                  </a:lnTo>
                  <a:lnTo>
                    <a:pt x="245" y="448"/>
                  </a:lnTo>
                  <a:lnTo>
                    <a:pt x="203" y="392"/>
                  </a:lnTo>
                  <a:lnTo>
                    <a:pt x="166" y="335"/>
                  </a:lnTo>
                  <a:lnTo>
                    <a:pt x="134" y="278"/>
                  </a:lnTo>
                  <a:lnTo>
                    <a:pt x="107" y="221"/>
                  </a:lnTo>
                  <a:lnTo>
                    <a:pt x="84" y="163"/>
                  </a:lnTo>
                  <a:lnTo>
                    <a:pt x="65" y="107"/>
                  </a:lnTo>
                  <a:lnTo>
                    <a:pt x="50" y="53"/>
                  </a:lnTo>
                  <a:lnTo>
                    <a:pt x="3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3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12"/>
            <p:cNvSpPr>
              <a:spLocks/>
            </p:cNvSpPr>
            <p:nvPr/>
          </p:nvSpPr>
          <p:spPr bwMode="auto">
            <a:xfrm>
              <a:off x="3330" y="2057"/>
              <a:ext cx="682" cy="80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2" y="75"/>
                </a:cxn>
                <a:cxn ang="0">
                  <a:pos x="27" y="124"/>
                </a:cxn>
                <a:cxn ang="0">
                  <a:pos x="45" y="175"/>
                </a:cxn>
                <a:cxn ang="0">
                  <a:pos x="66" y="226"/>
                </a:cxn>
                <a:cxn ang="0">
                  <a:pos x="92" y="279"/>
                </a:cxn>
                <a:cxn ang="0">
                  <a:pos x="120" y="332"/>
                </a:cxn>
                <a:cxn ang="0">
                  <a:pos x="153" y="385"/>
                </a:cxn>
                <a:cxn ang="0">
                  <a:pos x="190" y="437"/>
                </a:cxn>
                <a:cxn ang="0">
                  <a:pos x="232" y="489"/>
                </a:cxn>
                <a:cxn ang="0">
                  <a:pos x="278" y="540"/>
                </a:cxn>
                <a:cxn ang="0">
                  <a:pos x="330" y="590"/>
                </a:cxn>
                <a:cxn ang="0">
                  <a:pos x="387" y="638"/>
                </a:cxn>
                <a:cxn ang="0">
                  <a:pos x="449" y="684"/>
                </a:cxn>
                <a:cxn ang="0">
                  <a:pos x="518" y="729"/>
                </a:cxn>
                <a:cxn ang="0">
                  <a:pos x="592" y="771"/>
                </a:cxn>
                <a:cxn ang="0">
                  <a:pos x="673" y="809"/>
                </a:cxn>
                <a:cxn ang="0">
                  <a:pos x="682" y="760"/>
                </a:cxn>
                <a:cxn ang="0">
                  <a:pos x="605" y="724"/>
                </a:cxn>
                <a:cxn ang="0">
                  <a:pos x="532" y="683"/>
                </a:cxn>
                <a:cxn ang="0">
                  <a:pos x="467" y="641"/>
                </a:cxn>
                <a:cxn ang="0">
                  <a:pos x="407" y="595"/>
                </a:cxn>
                <a:cxn ang="0">
                  <a:pos x="353" y="548"/>
                </a:cxn>
                <a:cxn ang="0">
                  <a:pos x="303" y="500"/>
                </a:cxn>
                <a:cxn ang="0">
                  <a:pos x="259" y="449"/>
                </a:cxn>
                <a:cxn ang="0">
                  <a:pos x="219" y="398"/>
                </a:cxn>
                <a:cxn ang="0">
                  <a:pos x="183" y="347"/>
                </a:cxn>
                <a:cxn ang="0">
                  <a:pos x="153" y="295"/>
                </a:cxn>
                <a:cxn ang="0">
                  <a:pos x="126" y="244"/>
                </a:cxn>
                <a:cxn ang="0">
                  <a:pos x="102" y="192"/>
                </a:cxn>
                <a:cxn ang="0">
                  <a:pos x="82" y="142"/>
                </a:cxn>
                <a:cxn ang="0">
                  <a:pos x="65" y="92"/>
                </a:cxn>
                <a:cxn ang="0">
                  <a:pos x="51" y="45"/>
                </a:cxn>
                <a:cxn ang="0">
                  <a:pos x="40" y="0"/>
                </a:cxn>
                <a:cxn ang="0">
                  <a:pos x="0" y="28"/>
                </a:cxn>
              </a:cxnLst>
              <a:rect l="0" t="0" r="r" b="b"/>
              <a:pathLst>
                <a:path w="682" h="809">
                  <a:moveTo>
                    <a:pt x="0" y="28"/>
                  </a:moveTo>
                  <a:lnTo>
                    <a:pt x="12" y="75"/>
                  </a:lnTo>
                  <a:lnTo>
                    <a:pt x="27" y="124"/>
                  </a:lnTo>
                  <a:lnTo>
                    <a:pt x="45" y="175"/>
                  </a:lnTo>
                  <a:lnTo>
                    <a:pt x="66" y="226"/>
                  </a:lnTo>
                  <a:lnTo>
                    <a:pt x="92" y="279"/>
                  </a:lnTo>
                  <a:lnTo>
                    <a:pt x="120" y="332"/>
                  </a:lnTo>
                  <a:lnTo>
                    <a:pt x="153" y="385"/>
                  </a:lnTo>
                  <a:lnTo>
                    <a:pt x="190" y="437"/>
                  </a:lnTo>
                  <a:lnTo>
                    <a:pt x="232" y="489"/>
                  </a:lnTo>
                  <a:lnTo>
                    <a:pt x="278" y="540"/>
                  </a:lnTo>
                  <a:lnTo>
                    <a:pt x="330" y="590"/>
                  </a:lnTo>
                  <a:lnTo>
                    <a:pt x="387" y="638"/>
                  </a:lnTo>
                  <a:lnTo>
                    <a:pt x="449" y="684"/>
                  </a:lnTo>
                  <a:lnTo>
                    <a:pt x="518" y="729"/>
                  </a:lnTo>
                  <a:lnTo>
                    <a:pt x="592" y="771"/>
                  </a:lnTo>
                  <a:lnTo>
                    <a:pt x="673" y="809"/>
                  </a:lnTo>
                  <a:lnTo>
                    <a:pt x="682" y="760"/>
                  </a:lnTo>
                  <a:lnTo>
                    <a:pt x="605" y="724"/>
                  </a:lnTo>
                  <a:lnTo>
                    <a:pt x="532" y="683"/>
                  </a:lnTo>
                  <a:lnTo>
                    <a:pt x="467" y="641"/>
                  </a:lnTo>
                  <a:lnTo>
                    <a:pt x="407" y="595"/>
                  </a:lnTo>
                  <a:lnTo>
                    <a:pt x="353" y="548"/>
                  </a:lnTo>
                  <a:lnTo>
                    <a:pt x="303" y="500"/>
                  </a:lnTo>
                  <a:lnTo>
                    <a:pt x="259" y="449"/>
                  </a:lnTo>
                  <a:lnTo>
                    <a:pt x="219" y="398"/>
                  </a:lnTo>
                  <a:lnTo>
                    <a:pt x="183" y="347"/>
                  </a:lnTo>
                  <a:lnTo>
                    <a:pt x="153" y="295"/>
                  </a:lnTo>
                  <a:lnTo>
                    <a:pt x="126" y="244"/>
                  </a:lnTo>
                  <a:lnTo>
                    <a:pt x="102" y="192"/>
                  </a:lnTo>
                  <a:lnTo>
                    <a:pt x="82" y="142"/>
                  </a:lnTo>
                  <a:lnTo>
                    <a:pt x="65" y="92"/>
                  </a:lnTo>
                  <a:lnTo>
                    <a:pt x="51" y="45"/>
                  </a:lnTo>
                  <a:lnTo>
                    <a:pt x="4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3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13"/>
            <p:cNvSpPr>
              <a:spLocks/>
            </p:cNvSpPr>
            <p:nvPr/>
          </p:nvSpPr>
          <p:spPr bwMode="auto">
            <a:xfrm>
              <a:off x="3501" y="1906"/>
              <a:ext cx="560" cy="73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" y="70"/>
                </a:cxn>
                <a:cxn ang="0">
                  <a:pos x="23" y="114"/>
                </a:cxn>
                <a:cxn ang="0">
                  <a:pos x="38" y="158"/>
                </a:cxn>
                <a:cxn ang="0">
                  <a:pos x="56" y="203"/>
                </a:cxn>
                <a:cxn ang="0">
                  <a:pos x="76" y="249"/>
                </a:cxn>
                <a:cxn ang="0">
                  <a:pos x="100" y="294"/>
                </a:cxn>
                <a:cxn ang="0">
                  <a:pos x="127" y="340"/>
                </a:cxn>
                <a:cxn ang="0">
                  <a:pos x="158" y="387"/>
                </a:cxn>
                <a:cxn ang="0">
                  <a:pos x="191" y="433"/>
                </a:cxn>
                <a:cxn ang="0">
                  <a:pos x="229" y="479"/>
                </a:cxn>
                <a:cxn ang="0">
                  <a:pos x="270" y="525"/>
                </a:cxn>
                <a:cxn ang="0">
                  <a:pos x="317" y="569"/>
                </a:cxn>
                <a:cxn ang="0">
                  <a:pos x="366" y="612"/>
                </a:cxn>
                <a:cxn ang="0">
                  <a:pos x="422" y="654"/>
                </a:cxn>
                <a:cxn ang="0">
                  <a:pos x="482" y="695"/>
                </a:cxn>
                <a:cxn ang="0">
                  <a:pos x="547" y="733"/>
                </a:cxn>
                <a:cxn ang="0">
                  <a:pos x="560" y="684"/>
                </a:cxn>
                <a:cxn ang="0">
                  <a:pos x="497" y="647"/>
                </a:cxn>
                <a:cxn ang="0">
                  <a:pos x="440" y="607"/>
                </a:cxn>
                <a:cxn ang="0">
                  <a:pos x="387" y="567"/>
                </a:cxn>
                <a:cxn ang="0">
                  <a:pos x="338" y="525"/>
                </a:cxn>
                <a:cxn ang="0">
                  <a:pos x="295" y="481"/>
                </a:cxn>
                <a:cxn ang="0">
                  <a:pos x="254" y="437"/>
                </a:cxn>
                <a:cxn ang="0">
                  <a:pos x="219" y="392"/>
                </a:cxn>
                <a:cxn ang="0">
                  <a:pos x="187" y="346"/>
                </a:cxn>
                <a:cxn ang="0">
                  <a:pos x="158" y="302"/>
                </a:cxn>
                <a:cxn ang="0">
                  <a:pos x="132" y="256"/>
                </a:cxn>
                <a:cxn ang="0">
                  <a:pos x="109" y="212"/>
                </a:cxn>
                <a:cxn ang="0">
                  <a:pos x="90" y="167"/>
                </a:cxn>
                <a:cxn ang="0">
                  <a:pos x="74" y="124"/>
                </a:cxn>
                <a:cxn ang="0">
                  <a:pos x="58" y="81"/>
                </a:cxn>
                <a:cxn ang="0">
                  <a:pos x="47" y="40"/>
                </a:cxn>
                <a:cxn ang="0">
                  <a:pos x="37" y="0"/>
                </a:cxn>
                <a:cxn ang="0">
                  <a:pos x="0" y="30"/>
                </a:cxn>
              </a:cxnLst>
              <a:rect l="0" t="0" r="r" b="b"/>
              <a:pathLst>
                <a:path w="560" h="733">
                  <a:moveTo>
                    <a:pt x="0" y="30"/>
                  </a:moveTo>
                  <a:lnTo>
                    <a:pt x="10" y="70"/>
                  </a:lnTo>
                  <a:lnTo>
                    <a:pt x="23" y="114"/>
                  </a:lnTo>
                  <a:lnTo>
                    <a:pt x="38" y="158"/>
                  </a:lnTo>
                  <a:lnTo>
                    <a:pt x="56" y="203"/>
                  </a:lnTo>
                  <a:lnTo>
                    <a:pt x="76" y="249"/>
                  </a:lnTo>
                  <a:lnTo>
                    <a:pt x="100" y="294"/>
                  </a:lnTo>
                  <a:lnTo>
                    <a:pt x="127" y="340"/>
                  </a:lnTo>
                  <a:lnTo>
                    <a:pt x="158" y="387"/>
                  </a:lnTo>
                  <a:lnTo>
                    <a:pt x="191" y="433"/>
                  </a:lnTo>
                  <a:lnTo>
                    <a:pt x="229" y="479"/>
                  </a:lnTo>
                  <a:lnTo>
                    <a:pt x="270" y="525"/>
                  </a:lnTo>
                  <a:lnTo>
                    <a:pt x="317" y="569"/>
                  </a:lnTo>
                  <a:lnTo>
                    <a:pt x="366" y="612"/>
                  </a:lnTo>
                  <a:lnTo>
                    <a:pt x="422" y="654"/>
                  </a:lnTo>
                  <a:lnTo>
                    <a:pt x="482" y="695"/>
                  </a:lnTo>
                  <a:lnTo>
                    <a:pt x="547" y="733"/>
                  </a:lnTo>
                  <a:lnTo>
                    <a:pt x="560" y="684"/>
                  </a:lnTo>
                  <a:lnTo>
                    <a:pt x="497" y="647"/>
                  </a:lnTo>
                  <a:lnTo>
                    <a:pt x="440" y="607"/>
                  </a:lnTo>
                  <a:lnTo>
                    <a:pt x="387" y="567"/>
                  </a:lnTo>
                  <a:lnTo>
                    <a:pt x="338" y="525"/>
                  </a:lnTo>
                  <a:lnTo>
                    <a:pt x="295" y="481"/>
                  </a:lnTo>
                  <a:lnTo>
                    <a:pt x="254" y="437"/>
                  </a:lnTo>
                  <a:lnTo>
                    <a:pt x="219" y="392"/>
                  </a:lnTo>
                  <a:lnTo>
                    <a:pt x="187" y="346"/>
                  </a:lnTo>
                  <a:lnTo>
                    <a:pt x="158" y="302"/>
                  </a:lnTo>
                  <a:lnTo>
                    <a:pt x="132" y="256"/>
                  </a:lnTo>
                  <a:lnTo>
                    <a:pt x="109" y="212"/>
                  </a:lnTo>
                  <a:lnTo>
                    <a:pt x="90" y="167"/>
                  </a:lnTo>
                  <a:lnTo>
                    <a:pt x="74" y="124"/>
                  </a:lnTo>
                  <a:lnTo>
                    <a:pt x="58" y="81"/>
                  </a:lnTo>
                  <a:lnTo>
                    <a:pt x="47" y="40"/>
                  </a:lnTo>
                  <a:lnTo>
                    <a:pt x="3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3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14"/>
            <p:cNvSpPr>
              <a:spLocks/>
            </p:cNvSpPr>
            <p:nvPr/>
          </p:nvSpPr>
          <p:spPr bwMode="auto">
            <a:xfrm>
              <a:off x="3671" y="1757"/>
              <a:ext cx="438" cy="64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9" y="67"/>
                </a:cxn>
                <a:cxn ang="0">
                  <a:pos x="19" y="101"/>
                </a:cxn>
                <a:cxn ang="0">
                  <a:pos x="32" y="137"/>
                </a:cxn>
                <a:cxn ang="0">
                  <a:pos x="47" y="174"/>
                </a:cxn>
                <a:cxn ang="0">
                  <a:pos x="64" y="212"/>
                </a:cxn>
                <a:cxn ang="0">
                  <a:pos x="83" y="250"/>
                </a:cxn>
                <a:cxn ang="0">
                  <a:pos x="105" y="289"/>
                </a:cxn>
                <a:cxn ang="0">
                  <a:pos x="129" y="330"/>
                </a:cxn>
                <a:cxn ang="0">
                  <a:pos x="156" y="371"/>
                </a:cxn>
                <a:cxn ang="0">
                  <a:pos x="185" y="412"/>
                </a:cxn>
                <a:cxn ang="0">
                  <a:pos x="218" y="451"/>
                </a:cxn>
                <a:cxn ang="0">
                  <a:pos x="254" y="492"/>
                </a:cxn>
                <a:cxn ang="0">
                  <a:pos x="292" y="531"/>
                </a:cxn>
                <a:cxn ang="0">
                  <a:pos x="334" y="571"/>
                </a:cxn>
                <a:cxn ang="0">
                  <a:pos x="378" y="609"/>
                </a:cxn>
                <a:cxn ang="0">
                  <a:pos x="427" y="646"/>
                </a:cxn>
                <a:cxn ang="0">
                  <a:pos x="438" y="591"/>
                </a:cxn>
                <a:cxn ang="0">
                  <a:pos x="392" y="555"/>
                </a:cxn>
                <a:cxn ang="0">
                  <a:pos x="349" y="518"/>
                </a:cxn>
                <a:cxn ang="0">
                  <a:pos x="310" y="481"/>
                </a:cxn>
                <a:cxn ang="0">
                  <a:pos x="273" y="443"/>
                </a:cxn>
                <a:cxn ang="0">
                  <a:pos x="240" y="404"/>
                </a:cxn>
                <a:cxn ang="0">
                  <a:pos x="209" y="366"/>
                </a:cxn>
                <a:cxn ang="0">
                  <a:pos x="182" y="326"/>
                </a:cxn>
                <a:cxn ang="0">
                  <a:pos x="157" y="287"/>
                </a:cxn>
                <a:cxn ang="0">
                  <a:pos x="134" y="247"/>
                </a:cxn>
                <a:cxn ang="0">
                  <a:pos x="115" y="209"/>
                </a:cxn>
                <a:cxn ang="0">
                  <a:pos x="97" y="171"/>
                </a:cxn>
                <a:cxn ang="0">
                  <a:pos x="80" y="135"/>
                </a:cxn>
                <a:cxn ang="0">
                  <a:pos x="68" y="98"/>
                </a:cxn>
                <a:cxn ang="0">
                  <a:pos x="55" y="64"/>
                </a:cxn>
                <a:cxn ang="0">
                  <a:pos x="46" y="32"/>
                </a:cxn>
                <a:cxn ang="0">
                  <a:pos x="37" y="0"/>
                </a:cxn>
                <a:cxn ang="0">
                  <a:pos x="0" y="34"/>
                </a:cxn>
              </a:cxnLst>
              <a:rect l="0" t="0" r="r" b="b"/>
              <a:pathLst>
                <a:path w="438" h="646">
                  <a:moveTo>
                    <a:pt x="0" y="34"/>
                  </a:moveTo>
                  <a:lnTo>
                    <a:pt x="9" y="67"/>
                  </a:lnTo>
                  <a:lnTo>
                    <a:pt x="19" y="101"/>
                  </a:lnTo>
                  <a:lnTo>
                    <a:pt x="32" y="137"/>
                  </a:lnTo>
                  <a:lnTo>
                    <a:pt x="47" y="174"/>
                  </a:lnTo>
                  <a:lnTo>
                    <a:pt x="64" y="212"/>
                  </a:lnTo>
                  <a:lnTo>
                    <a:pt x="83" y="250"/>
                  </a:lnTo>
                  <a:lnTo>
                    <a:pt x="105" y="289"/>
                  </a:lnTo>
                  <a:lnTo>
                    <a:pt x="129" y="330"/>
                  </a:lnTo>
                  <a:lnTo>
                    <a:pt x="156" y="371"/>
                  </a:lnTo>
                  <a:lnTo>
                    <a:pt x="185" y="412"/>
                  </a:lnTo>
                  <a:lnTo>
                    <a:pt x="218" y="451"/>
                  </a:lnTo>
                  <a:lnTo>
                    <a:pt x="254" y="492"/>
                  </a:lnTo>
                  <a:lnTo>
                    <a:pt x="292" y="531"/>
                  </a:lnTo>
                  <a:lnTo>
                    <a:pt x="334" y="571"/>
                  </a:lnTo>
                  <a:lnTo>
                    <a:pt x="378" y="609"/>
                  </a:lnTo>
                  <a:lnTo>
                    <a:pt x="427" y="646"/>
                  </a:lnTo>
                  <a:lnTo>
                    <a:pt x="438" y="591"/>
                  </a:lnTo>
                  <a:lnTo>
                    <a:pt x="392" y="555"/>
                  </a:lnTo>
                  <a:lnTo>
                    <a:pt x="349" y="518"/>
                  </a:lnTo>
                  <a:lnTo>
                    <a:pt x="310" y="481"/>
                  </a:lnTo>
                  <a:lnTo>
                    <a:pt x="273" y="443"/>
                  </a:lnTo>
                  <a:lnTo>
                    <a:pt x="240" y="404"/>
                  </a:lnTo>
                  <a:lnTo>
                    <a:pt x="209" y="366"/>
                  </a:lnTo>
                  <a:lnTo>
                    <a:pt x="182" y="326"/>
                  </a:lnTo>
                  <a:lnTo>
                    <a:pt x="157" y="287"/>
                  </a:lnTo>
                  <a:lnTo>
                    <a:pt x="134" y="247"/>
                  </a:lnTo>
                  <a:lnTo>
                    <a:pt x="115" y="209"/>
                  </a:lnTo>
                  <a:lnTo>
                    <a:pt x="97" y="171"/>
                  </a:lnTo>
                  <a:lnTo>
                    <a:pt x="80" y="135"/>
                  </a:lnTo>
                  <a:lnTo>
                    <a:pt x="68" y="98"/>
                  </a:lnTo>
                  <a:lnTo>
                    <a:pt x="55" y="64"/>
                  </a:lnTo>
                  <a:lnTo>
                    <a:pt x="46" y="32"/>
                  </a:lnTo>
                  <a:lnTo>
                    <a:pt x="3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3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5"/>
            <p:cNvSpPr>
              <a:spLocks/>
            </p:cNvSpPr>
            <p:nvPr/>
          </p:nvSpPr>
          <p:spPr bwMode="auto">
            <a:xfrm>
              <a:off x="3846" y="1609"/>
              <a:ext cx="314" cy="52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0" y="66"/>
                </a:cxn>
                <a:cxn ang="0">
                  <a:pos x="21" y="101"/>
                </a:cxn>
                <a:cxn ang="0">
                  <a:pos x="34" y="136"/>
                </a:cxn>
                <a:cxn ang="0">
                  <a:pos x="48" y="170"/>
                </a:cxn>
                <a:cxn ang="0">
                  <a:pos x="63" y="203"/>
                </a:cxn>
                <a:cxn ang="0">
                  <a:pos x="80" y="236"/>
                </a:cxn>
                <a:cxn ang="0">
                  <a:pos x="96" y="268"/>
                </a:cxn>
                <a:cxn ang="0">
                  <a:pos x="115" y="299"/>
                </a:cxn>
                <a:cxn ang="0">
                  <a:pos x="135" y="329"/>
                </a:cxn>
                <a:cxn ang="0">
                  <a:pos x="156" y="360"/>
                </a:cxn>
                <a:cxn ang="0">
                  <a:pos x="178" y="389"/>
                </a:cxn>
                <a:cxn ang="0">
                  <a:pos x="201" y="417"/>
                </a:cxn>
                <a:cxn ang="0">
                  <a:pos x="225" y="445"/>
                </a:cxn>
                <a:cxn ang="0">
                  <a:pos x="250" y="473"/>
                </a:cxn>
                <a:cxn ang="0">
                  <a:pos x="277" y="500"/>
                </a:cxn>
                <a:cxn ang="0">
                  <a:pos x="305" y="526"/>
                </a:cxn>
                <a:cxn ang="0">
                  <a:pos x="314" y="477"/>
                </a:cxn>
                <a:cxn ang="0">
                  <a:pos x="287" y="451"/>
                </a:cxn>
                <a:cxn ang="0">
                  <a:pos x="263" y="426"/>
                </a:cxn>
                <a:cxn ang="0">
                  <a:pos x="239" y="399"/>
                </a:cxn>
                <a:cxn ang="0">
                  <a:pos x="217" y="372"/>
                </a:cxn>
                <a:cxn ang="0">
                  <a:pos x="196" y="344"/>
                </a:cxn>
                <a:cxn ang="0">
                  <a:pos x="175" y="316"/>
                </a:cxn>
                <a:cxn ang="0">
                  <a:pos x="157" y="288"/>
                </a:cxn>
                <a:cxn ang="0">
                  <a:pos x="140" y="259"/>
                </a:cxn>
                <a:cxn ang="0">
                  <a:pos x="123" y="229"/>
                </a:cxn>
                <a:cxn ang="0">
                  <a:pos x="108" y="198"/>
                </a:cxn>
                <a:cxn ang="0">
                  <a:pos x="94" y="166"/>
                </a:cxn>
                <a:cxn ang="0">
                  <a:pos x="80" y="134"/>
                </a:cxn>
                <a:cxn ang="0">
                  <a:pos x="68" y="103"/>
                </a:cxn>
                <a:cxn ang="0">
                  <a:pos x="57" y="68"/>
                </a:cxn>
                <a:cxn ang="0">
                  <a:pos x="45" y="34"/>
                </a:cxn>
                <a:cxn ang="0">
                  <a:pos x="37" y="0"/>
                </a:cxn>
                <a:cxn ang="0">
                  <a:pos x="0" y="29"/>
                </a:cxn>
              </a:cxnLst>
              <a:rect l="0" t="0" r="r" b="b"/>
              <a:pathLst>
                <a:path w="314" h="526">
                  <a:moveTo>
                    <a:pt x="0" y="29"/>
                  </a:moveTo>
                  <a:lnTo>
                    <a:pt x="10" y="66"/>
                  </a:lnTo>
                  <a:lnTo>
                    <a:pt x="21" y="101"/>
                  </a:lnTo>
                  <a:lnTo>
                    <a:pt x="34" y="136"/>
                  </a:lnTo>
                  <a:lnTo>
                    <a:pt x="48" y="170"/>
                  </a:lnTo>
                  <a:lnTo>
                    <a:pt x="63" y="203"/>
                  </a:lnTo>
                  <a:lnTo>
                    <a:pt x="80" y="236"/>
                  </a:lnTo>
                  <a:lnTo>
                    <a:pt x="96" y="268"/>
                  </a:lnTo>
                  <a:lnTo>
                    <a:pt x="115" y="299"/>
                  </a:lnTo>
                  <a:lnTo>
                    <a:pt x="135" y="329"/>
                  </a:lnTo>
                  <a:lnTo>
                    <a:pt x="156" y="360"/>
                  </a:lnTo>
                  <a:lnTo>
                    <a:pt x="178" y="389"/>
                  </a:lnTo>
                  <a:lnTo>
                    <a:pt x="201" y="417"/>
                  </a:lnTo>
                  <a:lnTo>
                    <a:pt x="225" y="445"/>
                  </a:lnTo>
                  <a:lnTo>
                    <a:pt x="250" y="473"/>
                  </a:lnTo>
                  <a:lnTo>
                    <a:pt x="277" y="500"/>
                  </a:lnTo>
                  <a:lnTo>
                    <a:pt x="305" y="526"/>
                  </a:lnTo>
                  <a:lnTo>
                    <a:pt x="314" y="477"/>
                  </a:lnTo>
                  <a:lnTo>
                    <a:pt x="287" y="451"/>
                  </a:lnTo>
                  <a:lnTo>
                    <a:pt x="263" y="426"/>
                  </a:lnTo>
                  <a:lnTo>
                    <a:pt x="239" y="399"/>
                  </a:lnTo>
                  <a:lnTo>
                    <a:pt x="217" y="372"/>
                  </a:lnTo>
                  <a:lnTo>
                    <a:pt x="196" y="344"/>
                  </a:lnTo>
                  <a:lnTo>
                    <a:pt x="175" y="316"/>
                  </a:lnTo>
                  <a:lnTo>
                    <a:pt x="157" y="288"/>
                  </a:lnTo>
                  <a:lnTo>
                    <a:pt x="140" y="259"/>
                  </a:lnTo>
                  <a:lnTo>
                    <a:pt x="123" y="229"/>
                  </a:lnTo>
                  <a:lnTo>
                    <a:pt x="108" y="198"/>
                  </a:lnTo>
                  <a:lnTo>
                    <a:pt x="94" y="166"/>
                  </a:lnTo>
                  <a:lnTo>
                    <a:pt x="80" y="134"/>
                  </a:lnTo>
                  <a:lnTo>
                    <a:pt x="68" y="103"/>
                  </a:lnTo>
                  <a:lnTo>
                    <a:pt x="57" y="68"/>
                  </a:lnTo>
                  <a:lnTo>
                    <a:pt x="45" y="34"/>
                  </a:lnTo>
                  <a:lnTo>
                    <a:pt x="37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3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16"/>
            <p:cNvSpPr>
              <a:spLocks/>
            </p:cNvSpPr>
            <p:nvPr/>
          </p:nvSpPr>
          <p:spPr bwMode="auto">
            <a:xfrm>
              <a:off x="4017" y="1458"/>
              <a:ext cx="202" cy="39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4" y="79"/>
                </a:cxn>
                <a:cxn ang="0">
                  <a:pos x="32" y="126"/>
                </a:cxn>
                <a:cxn ang="0">
                  <a:pos x="54" y="174"/>
                </a:cxn>
                <a:cxn ang="0">
                  <a:pos x="77" y="219"/>
                </a:cxn>
                <a:cxn ang="0">
                  <a:pos x="102" y="264"/>
                </a:cxn>
                <a:cxn ang="0">
                  <a:pos x="130" y="308"/>
                </a:cxn>
                <a:cxn ang="0">
                  <a:pos x="160" y="352"/>
                </a:cxn>
                <a:cxn ang="0">
                  <a:pos x="190" y="394"/>
                </a:cxn>
                <a:cxn ang="0">
                  <a:pos x="202" y="336"/>
                </a:cxn>
                <a:cxn ang="0">
                  <a:pos x="172" y="297"/>
                </a:cxn>
                <a:cxn ang="0">
                  <a:pos x="147" y="258"/>
                </a:cxn>
                <a:cxn ang="0">
                  <a:pos x="123" y="216"/>
                </a:cxn>
                <a:cxn ang="0">
                  <a:pos x="102" y="175"/>
                </a:cxn>
                <a:cxn ang="0">
                  <a:pos x="83" y="133"/>
                </a:cxn>
                <a:cxn ang="0">
                  <a:pos x="65" y="90"/>
                </a:cxn>
                <a:cxn ang="0">
                  <a:pos x="50" y="45"/>
                </a:cxn>
                <a:cxn ang="0">
                  <a:pos x="37" y="0"/>
                </a:cxn>
                <a:cxn ang="0">
                  <a:pos x="0" y="32"/>
                </a:cxn>
              </a:cxnLst>
              <a:rect l="0" t="0" r="r" b="b"/>
              <a:pathLst>
                <a:path w="202" h="394">
                  <a:moveTo>
                    <a:pt x="0" y="32"/>
                  </a:moveTo>
                  <a:lnTo>
                    <a:pt x="14" y="79"/>
                  </a:lnTo>
                  <a:lnTo>
                    <a:pt x="32" y="126"/>
                  </a:lnTo>
                  <a:lnTo>
                    <a:pt x="54" y="174"/>
                  </a:lnTo>
                  <a:lnTo>
                    <a:pt x="77" y="219"/>
                  </a:lnTo>
                  <a:lnTo>
                    <a:pt x="102" y="264"/>
                  </a:lnTo>
                  <a:lnTo>
                    <a:pt x="130" y="308"/>
                  </a:lnTo>
                  <a:lnTo>
                    <a:pt x="160" y="352"/>
                  </a:lnTo>
                  <a:lnTo>
                    <a:pt x="190" y="394"/>
                  </a:lnTo>
                  <a:lnTo>
                    <a:pt x="202" y="336"/>
                  </a:lnTo>
                  <a:lnTo>
                    <a:pt x="172" y="297"/>
                  </a:lnTo>
                  <a:lnTo>
                    <a:pt x="147" y="258"/>
                  </a:lnTo>
                  <a:lnTo>
                    <a:pt x="123" y="216"/>
                  </a:lnTo>
                  <a:lnTo>
                    <a:pt x="102" y="175"/>
                  </a:lnTo>
                  <a:lnTo>
                    <a:pt x="83" y="133"/>
                  </a:lnTo>
                  <a:lnTo>
                    <a:pt x="65" y="90"/>
                  </a:lnTo>
                  <a:lnTo>
                    <a:pt x="50" y="45"/>
                  </a:lnTo>
                  <a:lnTo>
                    <a:pt x="3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3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17"/>
            <p:cNvSpPr>
              <a:spLocks/>
            </p:cNvSpPr>
            <p:nvPr/>
          </p:nvSpPr>
          <p:spPr bwMode="auto">
            <a:xfrm>
              <a:off x="4191" y="1311"/>
              <a:ext cx="95" cy="21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7" y="57"/>
                </a:cxn>
                <a:cxn ang="0">
                  <a:pos x="16" y="80"/>
                </a:cxn>
                <a:cxn ang="0">
                  <a:pos x="25" y="103"/>
                </a:cxn>
                <a:cxn ang="0">
                  <a:pos x="34" y="126"/>
                </a:cxn>
                <a:cxn ang="0">
                  <a:pos x="44" y="147"/>
                </a:cxn>
                <a:cxn ang="0">
                  <a:pos x="54" y="169"/>
                </a:cxn>
                <a:cxn ang="0">
                  <a:pos x="66" y="192"/>
                </a:cxn>
                <a:cxn ang="0">
                  <a:pos x="79" y="216"/>
                </a:cxn>
                <a:cxn ang="0">
                  <a:pos x="95" y="149"/>
                </a:cxn>
                <a:cxn ang="0">
                  <a:pos x="84" y="127"/>
                </a:cxn>
                <a:cxn ang="0">
                  <a:pos x="75" y="108"/>
                </a:cxn>
                <a:cxn ang="0">
                  <a:pos x="67" y="91"/>
                </a:cxn>
                <a:cxn ang="0">
                  <a:pos x="61" y="76"/>
                </a:cxn>
                <a:cxn ang="0">
                  <a:pos x="54" y="60"/>
                </a:cxn>
                <a:cxn ang="0">
                  <a:pos x="49" y="42"/>
                </a:cxn>
                <a:cxn ang="0">
                  <a:pos x="43" y="23"/>
                </a:cxn>
                <a:cxn ang="0">
                  <a:pos x="37" y="0"/>
                </a:cxn>
                <a:cxn ang="0">
                  <a:pos x="0" y="32"/>
                </a:cxn>
              </a:cxnLst>
              <a:rect l="0" t="0" r="r" b="b"/>
              <a:pathLst>
                <a:path w="95" h="216">
                  <a:moveTo>
                    <a:pt x="0" y="32"/>
                  </a:moveTo>
                  <a:lnTo>
                    <a:pt x="7" y="57"/>
                  </a:lnTo>
                  <a:lnTo>
                    <a:pt x="16" y="80"/>
                  </a:lnTo>
                  <a:lnTo>
                    <a:pt x="25" y="103"/>
                  </a:lnTo>
                  <a:lnTo>
                    <a:pt x="34" y="126"/>
                  </a:lnTo>
                  <a:lnTo>
                    <a:pt x="44" y="147"/>
                  </a:lnTo>
                  <a:lnTo>
                    <a:pt x="54" y="169"/>
                  </a:lnTo>
                  <a:lnTo>
                    <a:pt x="66" y="192"/>
                  </a:lnTo>
                  <a:lnTo>
                    <a:pt x="79" y="216"/>
                  </a:lnTo>
                  <a:lnTo>
                    <a:pt x="95" y="149"/>
                  </a:lnTo>
                  <a:lnTo>
                    <a:pt x="84" y="127"/>
                  </a:lnTo>
                  <a:lnTo>
                    <a:pt x="75" y="108"/>
                  </a:lnTo>
                  <a:lnTo>
                    <a:pt x="67" y="91"/>
                  </a:lnTo>
                  <a:lnTo>
                    <a:pt x="61" y="76"/>
                  </a:lnTo>
                  <a:lnTo>
                    <a:pt x="54" y="60"/>
                  </a:lnTo>
                  <a:lnTo>
                    <a:pt x="49" y="42"/>
                  </a:lnTo>
                  <a:lnTo>
                    <a:pt x="43" y="23"/>
                  </a:lnTo>
                  <a:lnTo>
                    <a:pt x="37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3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18"/>
            <p:cNvSpPr>
              <a:spLocks/>
            </p:cNvSpPr>
            <p:nvPr/>
          </p:nvSpPr>
          <p:spPr bwMode="auto">
            <a:xfrm>
              <a:off x="4323" y="1261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3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19"/>
            <p:cNvSpPr>
              <a:spLocks/>
            </p:cNvSpPr>
            <p:nvPr/>
          </p:nvSpPr>
          <p:spPr bwMode="auto">
            <a:xfrm>
              <a:off x="4618" y="2214"/>
              <a:ext cx="373" cy="1017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1" y="7"/>
                </a:cxn>
                <a:cxn ang="0">
                  <a:pos x="35" y="5"/>
                </a:cxn>
                <a:cxn ang="0">
                  <a:pos x="30" y="5"/>
                </a:cxn>
                <a:cxn ang="0">
                  <a:pos x="23" y="4"/>
                </a:cxn>
                <a:cxn ang="0">
                  <a:pos x="18" y="3"/>
                </a:cxn>
                <a:cxn ang="0">
                  <a:pos x="12" y="2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8" y="5"/>
                </a:cxn>
                <a:cxn ang="0">
                  <a:pos x="12" y="9"/>
                </a:cxn>
                <a:cxn ang="0">
                  <a:pos x="16" y="12"/>
                </a:cxn>
                <a:cxn ang="0">
                  <a:pos x="63" y="50"/>
                </a:cxn>
                <a:cxn ang="0">
                  <a:pos x="103" y="87"/>
                </a:cxn>
                <a:cxn ang="0">
                  <a:pos x="140" y="124"/>
                </a:cxn>
                <a:cxn ang="0">
                  <a:pos x="171" y="161"/>
                </a:cxn>
                <a:cxn ang="0">
                  <a:pos x="198" y="198"/>
                </a:cxn>
                <a:cxn ang="0">
                  <a:pos x="218" y="237"/>
                </a:cxn>
                <a:cxn ang="0">
                  <a:pos x="236" y="279"/>
                </a:cxn>
                <a:cxn ang="0">
                  <a:pos x="249" y="322"/>
                </a:cxn>
                <a:cxn ang="0">
                  <a:pos x="256" y="368"/>
                </a:cxn>
                <a:cxn ang="0">
                  <a:pos x="261" y="419"/>
                </a:cxn>
                <a:cxn ang="0">
                  <a:pos x="263" y="472"/>
                </a:cxn>
                <a:cxn ang="0">
                  <a:pos x="261" y="531"/>
                </a:cxn>
                <a:cxn ang="0">
                  <a:pos x="256" y="593"/>
                </a:cxn>
                <a:cxn ang="0">
                  <a:pos x="247" y="662"/>
                </a:cxn>
                <a:cxn ang="0">
                  <a:pos x="237" y="737"/>
                </a:cxn>
                <a:cxn ang="0">
                  <a:pos x="224" y="819"/>
                </a:cxn>
                <a:cxn ang="0">
                  <a:pos x="227" y="819"/>
                </a:cxn>
                <a:cxn ang="0">
                  <a:pos x="236" y="820"/>
                </a:cxn>
                <a:cxn ang="0">
                  <a:pos x="250" y="826"/>
                </a:cxn>
                <a:cxn ang="0">
                  <a:pos x="266" y="839"/>
                </a:cxn>
                <a:cxn ang="0">
                  <a:pos x="287" y="862"/>
                </a:cxn>
                <a:cxn ang="0">
                  <a:pos x="307" y="897"/>
                </a:cxn>
                <a:cxn ang="0">
                  <a:pos x="329" y="948"/>
                </a:cxn>
                <a:cxn ang="0">
                  <a:pos x="350" y="1017"/>
                </a:cxn>
                <a:cxn ang="0">
                  <a:pos x="352" y="1006"/>
                </a:cxn>
                <a:cxn ang="0">
                  <a:pos x="355" y="975"/>
                </a:cxn>
                <a:cxn ang="0">
                  <a:pos x="361" y="928"/>
                </a:cxn>
                <a:cxn ang="0">
                  <a:pos x="367" y="866"/>
                </a:cxn>
                <a:cxn ang="0">
                  <a:pos x="371" y="792"/>
                </a:cxn>
                <a:cxn ang="0">
                  <a:pos x="373" y="709"/>
                </a:cxn>
                <a:cxn ang="0">
                  <a:pos x="373" y="620"/>
                </a:cxn>
                <a:cxn ang="0">
                  <a:pos x="368" y="528"/>
                </a:cxn>
                <a:cxn ang="0">
                  <a:pos x="358" y="436"/>
                </a:cxn>
                <a:cxn ang="0">
                  <a:pos x="341" y="346"/>
                </a:cxn>
                <a:cxn ang="0">
                  <a:pos x="317" y="261"/>
                </a:cxn>
                <a:cxn ang="0">
                  <a:pos x="285" y="184"/>
                </a:cxn>
                <a:cxn ang="0">
                  <a:pos x="242" y="116"/>
                </a:cxn>
                <a:cxn ang="0">
                  <a:pos x="190" y="63"/>
                </a:cxn>
                <a:cxn ang="0">
                  <a:pos x="125" y="26"/>
                </a:cxn>
                <a:cxn ang="0">
                  <a:pos x="47" y="7"/>
                </a:cxn>
              </a:cxnLst>
              <a:rect l="0" t="0" r="r" b="b"/>
              <a:pathLst>
                <a:path w="373" h="1017">
                  <a:moveTo>
                    <a:pt x="47" y="7"/>
                  </a:moveTo>
                  <a:lnTo>
                    <a:pt x="41" y="7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3" y="4"/>
                  </a:lnTo>
                  <a:lnTo>
                    <a:pt x="18" y="3"/>
                  </a:lnTo>
                  <a:lnTo>
                    <a:pt x="12" y="2"/>
                  </a:lnTo>
                  <a:lnTo>
                    <a:pt x="7" y="2"/>
                  </a:lnTo>
                  <a:lnTo>
                    <a:pt x="0" y="0"/>
                  </a:lnTo>
                  <a:lnTo>
                    <a:pt x="4" y="3"/>
                  </a:lnTo>
                  <a:lnTo>
                    <a:pt x="8" y="5"/>
                  </a:lnTo>
                  <a:lnTo>
                    <a:pt x="12" y="9"/>
                  </a:lnTo>
                  <a:lnTo>
                    <a:pt x="16" y="12"/>
                  </a:lnTo>
                  <a:lnTo>
                    <a:pt x="63" y="50"/>
                  </a:lnTo>
                  <a:lnTo>
                    <a:pt x="103" y="87"/>
                  </a:lnTo>
                  <a:lnTo>
                    <a:pt x="140" y="124"/>
                  </a:lnTo>
                  <a:lnTo>
                    <a:pt x="171" y="161"/>
                  </a:lnTo>
                  <a:lnTo>
                    <a:pt x="198" y="198"/>
                  </a:lnTo>
                  <a:lnTo>
                    <a:pt x="218" y="237"/>
                  </a:lnTo>
                  <a:lnTo>
                    <a:pt x="236" y="279"/>
                  </a:lnTo>
                  <a:lnTo>
                    <a:pt x="249" y="322"/>
                  </a:lnTo>
                  <a:lnTo>
                    <a:pt x="256" y="368"/>
                  </a:lnTo>
                  <a:lnTo>
                    <a:pt x="261" y="419"/>
                  </a:lnTo>
                  <a:lnTo>
                    <a:pt x="263" y="472"/>
                  </a:lnTo>
                  <a:lnTo>
                    <a:pt x="261" y="531"/>
                  </a:lnTo>
                  <a:lnTo>
                    <a:pt x="256" y="593"/>
                  </a:lnTo>
                  <a:lnTo>
                    <a:pt x="247" y="662"/>
                  </a:lnTo>
                  <a:lnTo>
                    <a:pt x="237" y="737"/>
                  </a:lnTo>
                  <a:lnTo>
                    <a:pt x="224" y="819"/>
                  </a:lnTo>
                  <a:lnTo>
                    <a:pt x="227" y="819"/>
                  </a:lnTo>
                  <a:lnTo>
                    <a:pt x="236" y="820"/>
                  </a:lnTo>
                  <a:lnTo>
                    <a:pt x="250" y="826"/>
                  </a:lnTo>
                  <a:lnTo>
                    <a:pt x="266" y="839"/>
                  </a:lnTo>
                  <a:lnTo>
                    <a:pt x="287" y="862"/>
                  </a:lnTo>
                  <a:lnTo>
                    <a:pt x="307" y="897"/>
                  </a:lnTo>
                  <a:lnTo>
                    <a:pt x="329" y="948"/>
                  </a:lnTo>
                  <a:lnTo>
                    <a:pt x="350" y="1017"/>
                  </a:lnTo>
                  <a:lnTo>
                    <a:pt x="352" y="1006"/>
                  </a:lnTo>
                  <a:lnTo>
                    <a:pt x="355" y="975"/>
                  </a:lnTo>
                  <a:lnTo>
                    <a:pt x="361" y="928"/>
                  </a:lnTo>
                  <a:lnTo>
                    <a:pt x="367" y="866"/>
                  </a:lnTo>
                  <a:lnTo>
                    <a:pt x="371" y="792"/>
                  </a:lnTo>
                  <a:lnTo>
                    <a:pt x="373" y="709"/>
                  </a:lnTo>
                  <a:lnTo>
                    <a:pt x="373" y="620"/>
                  </a:lnTo>
                  <a:lnTo>
                    <a:pt x="368" y="528"/>
                  </a:lnTo>
                  <a:lnTo>
                    <a:pt x="358" y="436"/>
                  </a:lnTo>
                  <a:lnTo>
                    <a:pt x="341" y="346"/>
                  </a:lnTo>
                  <a:lnTo>
                    <a:pt x="317" y="261"/>
                  </a:lnTo>
                  <a:lnTo>
                    <a:pt x="285" y="184"/>
                  </a:lnTo>
                  <a:lnTo>
                    <a:pt x="242" y="116"/>
                  </a:lnTo>
                  <a:lnTo>
                    <a:pt x="190" y="63"/>
                  </a:lnTo>
                  <a:lnTo>
                    <a:pt x="125" y="26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FF33E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20"/>
            <p:cNvSpPr>
              <a:spLocks/>
            </p:cNvSpPr>
            <p:nvPr/>
          </p:nvSpPr>
          <p:spPr bwMode="auto">
            <a:xfrm>
              <a:off x="4368" y="1318"/>
              <a:ext cx="250" cy="896"/>
            </a:xfrm>
            <a:custGeom>
              <a:avLst/>
              <a:gdLst/>
              <a:ahLst/>
              <a:cxnLst>
                <a:cxn ang="0">
                  <a:pos x="137" y="65"/>
                </a:cxn>
                <a:cxn ang="0">
                  <a:pos x="137" y="48"/>
                </a:cxn>
                <a:cxn ang="0">
                  <a:pos x="136" y="31"/>
                </a:cxn>
                <a:cxn ang="0">
                  <a:pos x="136" y="16"/>
                </a:cxn>
                <a:cxn ang="0">
                  <a:pos x="134" y="0"/>
                </a:cxn>
                <a:cxn ang="0">
                  <a:pos x="126" y="35"/>
                </a:cxn>
                <a:cxn ang="0">
                  <a:pos x="117" y="70"/>
                </a:cxn>
                <a:cxn ang="0">
                  <a:pos x="106" y="105"/>
                </a:cxn>
                <a:cxn ang="0">
                  <a:pos x="98" y="139"/>
                </a:cxn>
                <a:cxn ang="0">
                  <a:pos x="87" y="172"/>
                </a:cxn>
                <a:cxn ang="0">
                  <a:pos x="80" y="203"/>
                </a:cxn>
                <a:cxn ang="0">
                  <a:pos x="72" y="232"/>
                </a:cxn>
                <a:cxn ang="0">
                  <a:pos x="67" y="258"/>
                </a:cxn>
                <a:cxn ang="0">
                  <a:pos x="59" y="293"/>
                </a:cxn>
                <a:cxn ang="0">
                  <a:pos x="49" y="334"/>
                </a:cxn>
                <a:cxn ang="0">
                  <a:pos x="38" y="377"/>
                </a:cxn>
                <a:cxn ang="0">
                  <a:pos x="26" y="423"/>
                </a:cxn>
                <a:cxn ang="0">
                  <a:pos x="15" y="471"/>
                </a:cxn>
                <a:cxn ang="0">
                  <a:pos x="7" y="521"/>
                </a:cxn>
                <a:cxn ang="0">
                  <a:pos x="1" y="569"/>
                </a:cxn>
                <a:cxn ang="0">
                  <a:pos x="0" y="619"/>
                </a:cxn>
                <a:cxn ang="0">
                  <a:pos x="2" y="666"/>
                </a:cxn>
                <a:cxn ang="0">
                  <a:pos x="12" y="712"/>
                </a:cxn>
                <a:cxn ang="0">
                  <a:pos x="28" y="754"/>
                </a:cxn>
                <a:cxn ang="0">
                  <a:pos x="52" y="793"/>
                </a:cxn>
                <a:cxn ang="0">
                  <a:pos x="86" y="828"/>
                </a:cxn>
                <a:cxn ang="0">
                  <a:pos x="129" y="857"/>
                </a:cxn>
                <a:cxn ang="0">
                  <a:pos x="184" y="880"/>
                </a:cxn>
                <a:cxn ang="0">
                  <a:pos x="250" y="896"/>
                </a:cxn>
                <a:cxn ang="0">
                  <a:pos x="208" y="857"/>
                </a:cxn>
                <a:cxn ang="0">
                  <a:pos x="174" y="816"/>
                </a:cxn>
                <a:cxn ang="0">
                  <a:pos x="148" y="773"/>
                </a:cxn>
                <a:cxn ang="0">
                  <a:pos x="128" y="727"/>
                </a:cxn>
                <a:cxn ang="0">
                  <a:pos x="114" y="680"/>
                </a:cxn>
                <a:cxn ang="0">
                  <a:pos x="106" y="632"/>
                </a:cxn>
                <a:cxn ang="0">
                  <a:pos x="101" y="581"/>
                </a:cxn>
                <a:cxn ang="0">
                  <a:pos x="101" y="529"/>
                </a:cxn>
                <a:cxn ang="0">
                  <a:pos x="104" y="474"/>
                </a:cxn>
                <a:cxn ang="0">
                  <a:pos x="108" y="419"/>
                </a:cxn>
                <a:cxn ang="0">
                  <a:pos x="114" y="363"/>
                </a:cxn>
                <a:cxn ang="0">
                  <a:pos x="120" y="306"/>
                </a:cxn>
                <a:cxn ang="0">
                  <a:pos x="127" y="246"/>
                </a:cxn>
                <a:cxn ang="0">
                  <a:pos x="132" y="188"/>
                </a:cxn>
                <a:cxn ang="0">
                  <a:pos x="136" y="126"/>
                </a:cxn>
                <a:cxn ang="0">
                  <a:pos x="137" y="65"/>
                </a:cxn>
              </a:cxnLst>
              <a:rect l="0" t="0" r="r" b="b"/>
              <a:pathLst>
                <a:path w="250" h="896">
                  <a:moveTo>
                    <a:pt x="137" y="65"/>
                  </a:moveTo>
                  <a:lnTo>
                    <a:pt x="137" y="48"/>
                  </a:lnTo>
                  <a:lnTo>
                    <a:pt x="136" y="31"/>
                  </a:lnTo>
                  <a:lnTo>
                    <a:pt x="136" y="16"/>
                  </a:lnTo>
                  <a:lnTo>
                    <a:pt x="134" y="0"/>
                  </a:lnTo>
                  <a:lnTo>
                    <a:pt x="126" y="35"/>
                  </a:lnTo>
                  <a:lnTo>
                    <a:pt x="117" y="70"/>
                  </a:lnTo>
                  <a:lnTo>
                    <a:pt x="106" y="105"/>
                  </a:lnTo>
                  <a:lnTo>
                    <a:pt x="98" y="139"/>
                  </a:lnTo>
                  <a:lnTo>
                    <a:pt x="87" y="172"/>
                  </a:lnTo>
                  <a:lnTo>
                    <a:pt x="80" y="203"/>
                  </a:lnTo>
                  <a:lnTo>
                    <a:pt x="72" y="232"/>
                  </a:lnTo>
                  <a:lnTo>
                    <a:pt x="67" y="258"/>
                  </a:lnTo>
                  <a:lnTo>
                    <a:pt x="59" y="293"/>
                  </a:lnTo>
                  <a:lnTo>
                    <a:pt x="49" y="334"/>
                  </a:lnTo>
                  <a:lnTo>
                    <a:pt x="38" y="377"/>
                  </a:lnTo>
                  <a:lnTo>
                    <a:pt x="26" y="423"/>
                  </a:lnTo>
                  <a:lnTo>
                    <a:pt x="15" y="471"/>
                  </a:lnTo>
                  <a:lnTo>
                    <a:pt x="7" y="521"/>
                  </a:lnTo>
                  <a:lnTo>
                    <a:pt x="1" y="569"/>
                  </a:lnTo>
                  <a:lnTo>
                    <a:pt x="0" y="619"/>
                  </a:lnTo>
                  <a:lnTo>
                    <a:pt x="2" y="666"/>
                  </a:lnTo>
                  <a:lnTo>
                    <a:pt x="12" y="712"/>
                  </a:lnTo>
                  <a:lnTo>
                    <a:pt x="28" y="754"/>
                  </a:lnTo>
                  <a:lnTo>
                    <a:pt x="52" y="793"/>
                  </a:lnTo>
                  <a:lnTo>
                    <a:pt x="86" y="828"/>
                  </a:lnTo>
                  <a:lnTo>
                    <a:pt x="129" y="857"/>
                  </a:lnTo>
                  <a:lnTo>
                    <a:pt x="184" y="880"/>
                  </a:lnTo>
                  <a:lnTo>
                    <a:pt x="250" y="896"/>
                  </a:lnTo>
                  <a:lnTo>
                    <a:pt x="208" y="857"/>
                  </a:lnTo>
                  <a:lnTo>
                    <a:pt x="174" y="816"/>
                  </a:lnTo>
                  <a:lnTo>
                    <a:pt x="148" y="773"/>
                  </a:lnTo>
                  <a:lnTo>
                    <a:pt x="128" y="727"/>
                  </a:lnTo>
                  <a:lnTo>
                    <a:pt x="114" y="680"/>
                  </a:lnTo>
                  <a:lnTo>
                    <a:pt x="106" y="632"/>
                  </a:lnTo>
                  <a:lnTo>
                    <a:pt x="101" y="581"/>
                  </a:lnTo>
                  <a:lnTo>
                    <a:pt x="101" y="529"/>
                  </a:lnTo>
                  <a:lnTo>
                    <a:pt x="104" y="474"/>
                  </a:lnTo>
                  <a:lnTo>
                    <a:pt x="108" y="419"/>
                  </a:lnTo>
                  <a:lnTo>
                    <a:pt x="114" y="363"/>
                  </a:lnTo>
                  <a:lnTo>
                    <a:pt x="120" y="306"/>
                  </a:lnTo>
                  <a:lnTo>
                    <a:pt x="127" y="246"/>
                  </a:lnTo>
                  <a:lnTo>
                    <a:pt x="132" y="188"/>
                  </a:lnTo>
                  <a:lnTo>
                    <a:pt x="136" y="126"/>
                  </a:lnTo>
                  <a:lnTo>
                    <a:pt x="137" y="65"/>
                  </a:lnTo>
                  <a:close/>
                </a:path>
              </a:pathLst>
            </a:custGeom>
            <a:solidFill>
              <a:srgbClr val="FF33E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1"/>
            <p:cNvSpPr>
              <a:spLocks/>
            </p:cNvSpPr>
            <p:nvPr/>
          </p:nvSpPr>
          <p:spPr bwMode="auto">
            <a:xfrm>
              <a:off x="4328" y="1242"/>
              <a:ext cx="1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38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22"/>
            <p:cNvSpPr>
              <a:spLocks/>
            </p:cNvSpPr>
            <p:nvPr/>
          </p:nvSpPr>
          <p:spPr bwMode="auto">
            <a:xfrm>
              <a:off x="4329" y="1098"/>
              <a:ext cx="200" cy="22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58" y="2"/>
                </a:cxn>
                <a:cxn ang="0">
                  <a:pos x="143" y="5"/>
                </a:cxn>
                <a:cxn ang="0">
                  <a:pos x="126" y="14"/>
                </a:cxn>
                <a:cxn ang="0">
                  <a:pos x="107" y="27"/>
                </a:cxn>
                <a:cxn ang="0">
                  <a:pos x="84" y="45"/>
                </a:cxn>
                <a:cxn ang="0">
                  <a:pos x="60" y="67"/>
                </a:cxn>
                <a:cxn ang="0">
                  <a:pos x="32" y="95"/>
                </a:cxn>
                <a:cxn ang="0">
                  <a:pos x="0" y="128"/>
                </a:cxn>
                <a:cxn ang="0">
                  <a:pos x="5" y="123"/>
                </a:cxn>
                <a:cxn ang="0">
                  <a:pos x="14" y="115"/>
                </a:cxn>
                <a:cxn ang="0">
                  <a:pos x="27" y="106"/>
                </a:cxn>
                <a:cxn ang="0">
                  <a:pos x="41" y="96"/>
                </a:cxn>
                <a:cxn ang="0">
                  <a:pos x="58" y="88"/>
                </a:cxn>
                <a:cxn ang="0">
                  <a:pos x="74" y="83"/>
                </a:cxn>
                <a:cxn ang="0">
                  <a:pos x="92" y="82"/>
                </a:cxn>
                <a:cxn ang="0">
                  <a:pos x="110" y="84"/>
                </a:cxn>
                <a:cxn ang="0">
                  <a:pos x="120" y="89"/>
                </a:cxn>
                <a:cxn ang="0">
                  <a:pos x="131" y="97"/>
                </a:cxn>
                <a:cxn ang="0">
                  <a:pos x="140" y="109"/>
                </a:cxn>
                <a:cxn ang="0">
                  <a:pos x="149" y="123"/>
                </a:cxn>
                <a:cxn ang="0">
                  <a:pos x="157" y="140"/>
                </a:cxn>
                <a:cxn ang="0">
                  <a:pos x="163" y="162"/>
                </a:cxn>
                <a:cxn ang="0">
                  <a:pos x="170" y="189"/>
                </a:cxn>
                <a:cxn ang="0">
                  <a:pos x="173" y="220"/>
                </a:cxn>
                <a:cxn ang="0">
                  <a:pos x="184" y="178"/>
                </a:cxn>
                <a:cxn ang="0">
                  <a:pos x="191" y="139"/>
                </a:cxn>
                <a:cxn ang="0">
                  <a:pos x="196" y="102"/>
                </a:cxn>
                <a:cxn ang="0">
                  <a:pos x="200" y="70"/>
                </a:cxn>
                <a:cxn ang="0">
                  <a:pos x="199" y="42"/>
                </a:cxn>
                <a:cxn ang="0">
                  <a:pos x="194" y="21"/>
                </a:cxn>
                <a:cxn ang="0">
                  <a:pos x="185" y="7"/>
                </a:cxn>
                <a:cxn ang="0">
                  <a:pos x="170" y="0"/>
                </a:cxn>
              </a:cxnLst>
              <a:rect l="0" t="0" r="r" b="b"/>
              <a:pathLst>
                <a:path w="200" h="220">
                  <a:moveTo>
                    <a:pt x="170" y="0"/>
                  </a:moveTo>
                  <a:lnTo>
                    <a:pt x="158" y="2"/>
                  </a:lnTo>
                  <a:lnTo>
                    <a:pt x="143" y="5"/>
                  </a:lnTo>
                  <a:lnTo>
                    <a:pt x="126" y="14"/>
                  </a:lnTo>
                  <a:lnTo>
                    <a:pt x="107" y="27"/>
                  </a:lnTo>
                  <a:lnTo>
                    <a:pt x="84" y="45"/>
                  </a:lnTo>
                  <a:lnTo>
                    <a:pt x="60" y="67"/>
                  </a:lnTo>
                  <a:lnTo>
                    <a:pt x="32" y="95"/>
                  </a:lnTo>
                  <a:lnTo>
                    <a:pt x="0" y="128"/>
                  </a:lnTo>
                  <a:lnTo>
                    <a:pt x="5" y="123"/>
                  </a:lnTo>
                  <a:lnTo>
                    <a:pt x="14" y="115"/>
                  </a:lnTo>
                  <a:lnTo>
                    <a:pt x="27" y="106"/>
                  </a:lnTo>
                  <a:lnTo>
                    <a:pt x="41" y="96"/>
                  </a:lnTo>
                  <a:lnTo>
                    <a:pt x="58" y="88"/>
                  </a:lnTo>
                  <a:lnTo>
                    <a:pt x="74" y="83"/>
                  </a:lnTo>
                  <a:lnTo>
                    <a:pt x="92" y="82"/>
                  </a:lnTo>
                  <a:lnTo>
                    <a:pt x="110" y="84"/>
                  </a:lnTo>
                  <a:lnTo>
                    <a:pt x="120" y="89"/>
                  </a:lnTo>
                  <a:lnTo>
                    <a:pt x="131" y="97"/>
                  </a:lnTo>
                  <a:lnTo>
                    <a:pt x="140" y="109"/>
                  </a:lnTo>
                  <a:lnTo>
                    <a:pt x="149" y="123"/>
                  </a:lnTo>
                  <a:lnTo>
                    <a:pt x="157" y="140"/>
                  </a:lnTo>
                  <a:lnTo>
                    <a:pt x="163" y="162"/>
                  </a:lnTo>
                  <a:lnTo>
                    <a:pt x="170" y="189"/>
                  </a:lnTo>
                  <a:lnTo>
                    <a:pt x="173" y="220"/>
                  </a:lnTo>
                  <a:lnTo>
                    <a:pt x="184" y="178"/>
                  </a:lnTo>
                  <a:lnTo>
                    <a:pt x="191" y="139"/>
                  </a:lnTo>
                  <a:lnTo>
                    <a:pt x="196" y="102"/>
                  </a:lnTo>
                  <a:lnTo>
                    <a:pt x="200" y="70"/>
                  </a:lnTo>
                  <a:lnTo>
                    <a:pt x="199" y="42"/>
                  </a:lnTo>
                  <a:lnTo>
                    <a:pt x="194" y="21"/>
                  </a:lnTo>
                  <a:lnTo>
                    <a:pt x="185" y="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33E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3"/>
            <p:cNvSpPr>
              <a:spLocks/>
            </p:cNvSpPr>
            <p:nvPr/>
          </p:nvSpPr>
          <p:spPr bwMode="auto">
            <a:xfrm>
              <a:off x="3356" y="1637"/>
              <a:ext cx="59" cy="58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57" y="40"/>
                </a:cxn>
                <a:cxn ang="0">
                  <a:pos x="50" y="49"/>
                </a:cxn>
                <a:cxn ang="0">
                  <a:pos x="40" y="56"/>
                </a:cxn>
                <a:cxn ang="0">
                  <a:pos x="29" y="58"/>
                </a:cxn>
                <a:cxn ang="0">
                  <a:pos x="17" y="56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9"/>
                </a:cxn>
                <a:cxn ang="0">
                  <a:pos x="2" y="17"/>
                </a:cxn>
                <a:cxn ang="0">
                  <a:pos x="8" y="9"/>
                </a:cxn>
                <a:cxn ang="0">
                  <a:pos x="17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0" y="9"/>
                </a:cxn>
                <a:cxn ang="0">
                  <a:pos x="57" y="17"/>
                </a:cxn>
                <a:cxn ang="0">
                  <a:pos x="59" y="29"/>
                </a:cxn>
              </a:cxnLst>
              <a:rect l="0" t="0" r="r" b="b"/>
              <a:pathLst>
                <a:path w="59" h="58">
                  <a:moveTo>
                    <a:pt x="59" y="29"/>
                  </a:moveTo>
                  <a:lnTo>
                    <a:pt x="57" y="40"/>
                  </a:lnTo>
                  <a:lnTo>
                    <a:pt x="50" y="49"/>
                  </a:lnTo>
                  <a:lnTo>
                    <a:pt x="40" y="56"/>
                  </a:lnTo>
                  <a:lnTo>
                    <a:pt x="29" y="58"/>
                  </a:lnTo>
                  <a:lnTo>
                    <a:pt x="17" y="56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8" y="9"/>
                  </a:lnTo>
                  <a:lnTo>
                    <a:pt x="17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9"/>
                  </a:lnTo>
                  <a:lnTo>
                    <a:pt x="57" y="17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24"/>
            <p:cNvSpPr>
              <a:spLocks/>
            </p:cNvSpPr>
            <p:nvPr/>
          </p:nvSpPr>
          <p:spPr bwMode="auto">
            <a:xfrm>
              <a:off x="3572" y="1352"/>
              <a:ext cx="39" cy="40"/>
            </a:xfrm>
            <a:custGeom>
              <a:avLst/>
              <a:gdLst/>
              <a:ahLst/>
              <a:cxnLst>
                <a:cxn ang="0">
                  <a:pos x="39" y="20"/>
                </a:cxn>
                <a:cxn ang="0">
                  <a:pos x="38" y="28"/>
                </a:cxn>
                <a:cxn ang="0">
                  <a:pos x="34" y="34"/>
                </a:cxn>
                <a:cxn ang="0">
                  <a:pos x="28" y="39"/>
                </a:cxn>
                <a:cxn ang="0">
                  <a:pos x="20" y="40"/>
                </a:cxn>
                <a:cxn ang="0">
                  <a:pos x="13" y="39"/>
                </a:cxn>
                <a:cxn ang="0">
                  <a:pos x="6" y="34"/>
                </a:cxn>
                <a:cxn ang="0">
                  <a:pos x="1" y="28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0" y="0"/>
                </a:cxn>
                <a:cxn ang="0">
                  <a:pos x="28" y="1"/>
                </a:cxn>
                <a:cxn ang="0">
                  <a:pos x="34" y="6"/>
                </a:cxn>
                <a:cxn ang="0">
                  <a:pos x="38" y="12"/>
                </a:cxn>
                <a:cxn ang="0">
                  <a:pos x="39" y="20"/>
                </a:cxn>
              </a:cxnLst>
              <a:rect l="0" t="0" r="r" b="b"/>
              <a:pathLst>
                <a:path w="39" h="40">
                  <a:moveTo>
                    <a:pt x="39" y="20"/>
                  </a:moveTo>
                  <a:lnTo>
                    <a:pt x="38" y="28"/>
                  </a:lnTo>
                  <a:lnTo>
                    <a:pt x="34" y="34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3" y="39"/>
                  </a:lnTo>
                  <a:lnTo>
                    <a:pt x="6" y="34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25"/>
            <p:cNvSpPr>
              <a:spLocks/>
            </p:cNvSpPr>
            <p:nvPr/>
          </p:nvSpPr>
          <p:spPr bwMode="auto">
            <a:xfrm>
              <a:off x="3105" y="1880"/>
              <a:ext cx="33" cy="25"/>
            </a:xfrm>
            <a:custGeom>
              <a:avLst/>
              <a:gdLst/>
              <a:ahLst/>
              <a:cxnLst>
                <a:cxn ang="0">
                  <a:pos x="33" y="12"/>
                </a:cxn>
                <a:cxn ang="0">
                  <a:pos x="32" y="17"/>
                </a:cxn>
                <a:cxn ang="0">
                  <a:pos x="28" y="21"/>
                </a:cxn>
                <a:cxn ang="0">
                  <a:pos x="23" y="24"/>
                </a:cxn>
                <a:cxn ang="0">
                  <a:pos x="16" y="25"/>
                </a:cxn>
                <a:cxn ang="0">
                  <a:pos x="10" y="24"/>
                </a:cxn>
                <a:cxn ang="0">
                  <a:pos x="5" y="21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5" y="3"/>
                </a:cxn>
                <a:cxn ang="0">
                  <a:pos x="10" y="1"/>
                </a:cxn>
                <a:cxn ang="0">
                  <a:pos x="16" y="0"/>
                </a:cxn>
                <a:cxn ang="0">
                  <a:pos x="23" y="1"/>
                </a:cxn>
                <a:cxn ang="0">
                  <a:pos x="28" y="3"/>
                </a:cxn>
                <a:cxn ang="0">
                  <a:pos x="32" y="7"/>
                </a:cxn>
                <a:cxn ang="0">
                  <a:pos x="33" y="12"/>
                </a:cxn>
              </a:cxnLst>
              <a:rect l="0" t="0" r="r" b="b"/>
              <a:pathLst>
                <a:path w="33" h="25">
                  <a:moveTo>
                    <a:pt x="33" y="12"/>
                  </a:moveTo>
                  <a:lnTo>
                    <a:pt x="32" y="17"/>
                  </a:lnTo>
                  <a:lnTo>
                    <a:pt x="28" y="21"/>
                  </a:lnTo>
                  <a:lnTo>
                    <a:pt x="23" y="24"/>
                  </a:lnTo>
                  <a:lnTo>
                    <a:pt x="16" y="25"/>
                  </a:lnTo>
                  <a:lnTo>
                    <a:pt x="10" y="24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8" y="3"/>
                  </a:lnTo>
                  <a:lnTo>
                    <a:pt x="32" y="7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26"/>
            <p:cNvSpPr>
              <a:spLocks/>
            </p:cNvSpPr>
            <p:nvPr/>
          </p:nvSpPr>
          <p:spPr bwMode="auto">
            <a:xfrm>
              <a:off x="4326" y="2559"/>
              <a:ext cx="33" cy="40"/>
            </a:xfrm>
            <a:custGeom>
              <a:avLst/>
              <a:gdLst/>
              <a:ahLst/>
              <a:cxnLst>
                <a:cxn ang="0">
                  <a:pos x="33" y="21"/>
                </a:cxn>
                <a:cxn ang="0">
                  <a:pos x="31" y="28"/>
                </a:cxn>
                <a:cxn ang="0">
                  <a:pos x="28" y="33"/>
                </a:cxn>
                <a:cxn ang="0">
                  <a:pos x="22" y="38"/>
                </a:cxn>
                <a:cxn ang="0">
                  <a:pos x="16" y="40"/>
                </a:cxn>
                <a:cxn ang="0">
                  <a:pos x="10" y="38"/>
                </a:cxn>
                <a:cxn ang="0">
                  <a:pos x="5" y="33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5" y="7"/>
                </a:cxn>
                <a:cxn ang="0">
                  <a:pos x="10" y="1"/>
                </a:cxn>
                <a:cxn ang="0">
                  <a:pos x="16" y="0"/>
                </a:cxn>
                <a:cxn ang="0">
                  <a:pos x="22" y="1"/>
                </a:cxn>
                <a:cxn ang="0">
                  <a:pos x="28" y="7"/>
                </a:cxn>
                <a:cxn ang="0">
                  <a:pos x="31" y="13"/>
                </a:cxn>
                <a:cxn ang="0">
                  <a:pos x="33" y="21"/>
                </a:cxn>
              </a:cxnLst>
              <a:rect l="0" t="0" r="r" b="b"/>
              <a:pathLst>
                <a:path w="33" h="40">
                  <a:moveTo>
                    <a:pt x="33" y="21"/>
                  </a:moveTo>
                  <a:lnTo>
                    <a:pt x="31" y="28"/>
                  </a:lnTo>
                  <a:lnTo>
                    <a:pt x="28" y="33"/>
                  </a:lnTo>
                  <a:lnTo>
                    <a:pt x="22" y="38"/>
                  </a:lnTo>
                  <a:lnTo>
                    <a:pt x="16" y="40"/>
                  </a:lnTo>
                  <a:lnTo>
                    <a:pt x="10" y="38"/>
                  </a:lnTo>
                  <a:lnTo>
                    <a:pt x="5" y="33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8" y="7"/>
                  </a:lnTo>
                  <a:lnTo>
                    <a:pt x="31" y="13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27"/>
            <p:cNvSpPr>
              <a:spLocks/>
            </p:cNvSpPr>
            <p:nvPr/>
          </p:nvSpPr>
          <p:spPr bwMode="auto">
            <a:xfrm>
              <a:off x="3039" y="1629"/>
              <a:ext cx="59" cy="47"/>
            </a:xfrm>
            <a:custGeom>
              <a:avLst/>
              <a:gdLst/>
              <a:ahLst/>
              <a:cxnLst>
                <a:cxn ang="0">
                  <a:pos x="59" y="23"/>
                </a:cxn>
                <a:cxn ang="0">
                  <a:pos x="57" y="33"/>
                </a:cxn>
                <a:cxn ang="0">
                  <a:pos x="51" y="41"/>
                </a:cxn>
                <a:cxn ang="0">
                  <a:pos x="40" y="46"/>
                </a:cxn>
                <a:cxn ang="0">
                  <a:pos x="29" y="47"/>
                </a:cxn>
                <a:cxn ang="0">
                  <a:pos x="17" y="46"/>
                </a:cxn>
                <a:cxn ang="0">
                  <a:pos x="9" y="41"/>
                </a:cxn>
                <a:cxn ang="0">
                  <a:pos x="2" y="33"/>
                </a:cxn>
                <a:cxn ang="0">
                  <a:pos x="0" y="23"/>
                </a:cxn>
                <a:cxn ang="0">
                  <a:pos x="2" y="14"/>
                </a:cxn>
                <a:cxn ang="0">
                  <a:pos x="9" y="6"/>
                </a:cxn>
                <a:cxn ang="0">
                  <a:pos x="17" y="1"/>
                </a:cxn>
                <a:cxn ang="0">
                  <a:pos x="29" y="0"/>
                </a:cxn>
                <a:cxn ang="0">
                  <a:pos x="40" y="1"/>
                </a:cxn>
                <a:cxn ang="0">
                  <a:pos x="51" y="6"/>
                </a:cxn>
                <a:cxn ang="0">
                  <a:pos x="57" y="14"/>
                </a:cxn>
                <a:cxn ang="0">
                  <a:pos x="59" y="23"/>
                </a:cxn>
              </a:cxnLst>
              <a:rect l="0" t="0" r="r" b="b"/>
              <a:pathLst>
                <a:path w="59" h="47">
                  <a:moveTo>
                    <a:pt x="59" y="23"/>
                  </a:moveTo>
                  <a:lnTo>
                    <a:pt x="57" y="33"/>
                  </a:lnTo>
                  <a:lnTo>
                    <a:pt x="51" y="41"/>
                  </a:lnTo>
                  <a:lnTo>
                    <a:pt x="40" y="46"/>
                  </a:lnTo>
                  <a:lnTo>
                    <a:pt x="29" y="47"/>
                  </a:lnTo>
                  <a:lnTo>
                    <a:pt x="17" y="46"/>
                  </a:lnTo>
                  <a:lnTo>
                    <a:pt x="9" y="41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9" y="6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40" y="1"/>
                  </a:lnTo>
                  <a:lnTo>
                    <a:pt x="51" y="6"/>
                  </a:lnTo>
                  <a:lnTo>
                    <a:pt x="57" y="14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28"/>
            <p:cNvSpPr>
              <a:spLocks/>
            </p:cNvSpPr>
            <p:nvPr/>
          </p:nvSpPr>
          <p:spPr bwMode="auto">
            <a:xfrm>
              <a:off x="3566" y="3338"/>
              <a:ext cx="39" cy="60"/>
            </a:xfrm>
            <a:custGeom>
              <a:avLst/>
              <a:gdLst/>
              <a:ahLst/>
              <a:cxnLst>
                <a:cxn ang="0">
                  <a:pos x="39" y="30"/>
                </a:cxn>
                <a:cxn ang="0">
                  <a:pos x="38" y="42"/>
                </a:cxn>
                <a:cxn ang="0">
                  <a:pos x="34" y="51"/>
                </a:cxn>
                <a:cxn ang="0">
                  <a:pos x="28" y="57"/>
                </a:cxn>
                <a:cxn ang="0">
                  <a:pos x="20" y="60"/>
                </a:cxn>
                <a:cxn ang="0">
                  <a:pos x="12" y="57"/>
                </a:cxn>
                <a:cxn ang="0">
                  <a:pos x="6" y="51"/>
                </a:cxn>
                <a:cxn ang="0">
                  <a:pos x="1" y="42"/>
                </a:cxn>
                <a:cxn ang="0">
                  <a:pos x="0" y="30"/>
                </a:cxn>
                <a:cxn ang="0">
                  <a:pos x="1" y="19"/>
                </a:cxn>
                <a:cxn ang="0">
                  <a:pos x="6" y="9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4" y="9"/>
                </a:cxn>
                <a:cxn ang="0">
                  <a:pos x="38" y="19"/>
                </a:cxn>
                <a:cxn ang="0">
                  <a:pos x="39" y="30"/>
                </a:cxn>
              </a:cxnLst>
              <a:rect l="0" t="0" r="r" b="b"/>
              <a:pathLst>
                <a:path w="39" h="60">
                  <a:moveTo>
                    <a:pt x="39" y="30"/>
                  </a:moveTo>
                  <a:lnTo>
                    <a:pt x="38" y="42"/>
                  </a:lnTo>
                  <a:lnTo>
                    <a:pt x="34" y="51"/>
                  </a:lnTo>
                  <a:lnTo>
                    <a:pt x="28" y="57"/>
                  </a:lnTo>
                  <a:lnTo>
                    <a:pt x="20" y="60"/>
                  </a:lnTo>
                  <a:lnTo>
                    <a:pt x="12" y="57"/>
                  </a:lnTo>
                  <a:lnTo>
                    <a:pt x="6" y="51"/>
                  </a:lnTo>
                  <a:lnTo>
                    <a:pt x="1" y="42"/>
                  </a:lnTo>
                  <a:lnTo>
                    <a:pt x="0" y="30"/>
                  </a:lnTo>
                  <a:lnTo>
                    <a:pt x="1" y="19"/>
                  </a:lnTo>
                  <a:lnTo>
                    <a:pt x="6" y="9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4" y="9"/>
                  </a:lnTo>
                  <a:lnTo>
                    <a:pt x="38" y="19"/>
                  </a:lnTo>
                  <a:lnTo>
                    <a:pt x="39" y="30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29"/>
            <p:cNvSpPr>
              <a:spLocks/>
            </p:cNvSpPr>
            <p:nvPr/>
          </p:nvSpPr>
          <p:spPr bwMode="auto">
            <a:xfrm>
              <a:off x="2748" y="2216"/>
              <a:ext cx="53" cy="59"/>
            </a:xfrm>
            <a:custGeom>
              <a:avLst/>
              <a:gdLst/>
              <a:ahLst/>
              <a:cxnLst>
                <a:cxn ang="0">
                  <a:pos x="53" y="30"/>
                </a:cxn>
                <a:cxn ang="0">
                  <a:pos x="50" y="42"/>
                </a:cxn>
                <a:cxn ang="0">
                  <a:pos x="45" y="50"/>
                </a:cxn>
                <a:cxn ang="0">
                  <a:pos x="36" y="57"/>
                </a:cxn>
                <a:cxn ang="0">
                  <a:pos x="26" y="59"/>
                </a:cxn>
                <a:cxn ang="0">
                  <a:pos x="16" y="57"/>
                </a:cxn>
                <a:cxn ang="0">
                  <a:pos x="8" y="50"/>
                </a:cxn>
                <a:cxn ang="0">
                  <a:pos x="3" y="42"/>
                </a:cxn>
                <a:cxn ang="0">
                  <a:pos x="0" y="30"/>
                </a:cxn>
                <a:cxn ang="0">
                  <a:pos x="3" y="19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5" y="8"/>
                </a:cxn>
                <a:cxn ang="0">
                  <a:pos x="50" y="19"/>
                </a:cxn>
                <a:cxn ang="0">
                  <a:pos x="53" y="30"/>
                </a:cxn>
              </a:cxnLst>
              <a:rect l="0" t="0" r="r" b="b"/>
              <a:pathLst>
                <a:path w="53" h="59">
                  <a:moveTo>
                    <a:pt x="53" y="30"/>
                  </a:moveTo>
                  <a:lnTo>
                    <a:pt x="50" y="42"/>
                  </a:lnTo>
                  <a:lnTo>
                    <a:pt x="45" y="50"/>
                  </a:lnTo>
                  <a:lnTo>
                    <a:pt x="36" y="57"/>
                  </a:lnTo>
                  <a:lnTo>
                    <a:pt x="26" y="59"/>
                  </a:lnTo>
                  <a:lnTo>
                    <a:pt x="16" y="57"/>
                  </a:lnTo>
                  <a:lnTo>
                    <a:pt x="8" y="50"/>
                  </a:lnTo>
                  <a:lnTo>
                    <a:pt x="3" y="42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5" y="8"/>
                  </a:lnTo>
                  <a:lnTo>
                    <a:pt x="50" y="19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30"/>
            <p:cNvSpPr>
              <a:spLocks/>
            </p:cNvSpPr>
            <p:nvPr/>
          </p:nvSpPr>
          <p:spPr bwMode="auto">
            <a:xfrm>
              <a:off x="3903" y="1339"/>
              <a:ext cx="25" cy="33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24" y="23"/>
                </a:cxn>
                <a:cxn ang="0">
                  <a:pos x="22" y="28"/>
                </a:cxn>
                <a:cxn ang="0">
                  <a:pos x="18" y="32"/>
                </a:cxn>
                <a:cxn ang="0">
                  <a:pos x="13" y="33"/>
                </a:cxn>
                <a:cxn ang="0">
                  <a:pos x="8" y="32"/>
                </a:cxn>
                <a:cxn ang="0">
                  <a:pos x="4" y="28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8" y="1"/>
                </a:cxn>
                <a:cxn ang="0">
                  <a:pos x="13" y="0"/>
                </a:cxn>
                <a:cxn ang="0">
                  <a:pos x="18" y="1"/>
                </a:cxn>
                <a:cxn ang="0">
                  <a:pos x="22" y="5"/>
                </a:cxn>
                <a:cxn ang="0">
                  <a:pos x="24" y="10"/>
                </a:cxn>
                <a:cxn ang="0">
                  <a:pos x="25" y="16"/>
                </a:cxn>
              </a:cxnLst>
              <a:rect l="0" t="0" r="r" b="b"/>
              <a:pathLst>
                <a:path w="25" h="33">
                  <a:moveTo>
                    <a:pt x="25" y="16"/>
                  </a:moveTo>
                  <a:lnTo>
                    <a:pt x="24" y="23"/>
                  </a:lnTo>
                  <a:lnTo>
                    <a:pt x="22" y="28"/>
                  </a:lnTo>
                  <a:lnTo>
                    <a:pt x="18" y="32"/>
                  </a:lnTo>
                  <a:lnTo>
                    <a:pt x="13" y="33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2" y="5"/>
                  </a:lnTo>
                  <a:lnTo>
                    <a:pt x="24" y="1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31"/>
            <p:cNvSpPr>
              <a:spLocks/>
            </p:cNvSpPr>
            <p:nvPr/>
          </p:nvSpPr>
          <p:spPr bwMode="auto">
            <a:xfrm>
              <a:off x="4278" y="2849"/>
              <a:ext cx="48" cy="33"/>
            </a:xfrm>
            <a:custGeom>
              <a:avLst/>
              <a:gdLst/>
              <a:ahLst/>
              <a:cxnLst>
                <a:cxn ang="0">
                  <a:pos x="48" y="17"/>
                </a:cxn>
                <a:cxn ang="0">
                  <a:pos x="46" y="23"/>
                </a:cxn>
                <a:cxn ang="0">
                  <a:pos x="41" y="28"/>
                </a:cxn>
                <a:cxn ang="0">
                  <a:pos x="34" y="32"/>
                </a:cxn>
                <a:cxn ang="0">
                  <a:pos x="25" y="33"/>
                </a:cxn>
                <a:cxn ang="0">
                  <a:pos x="16" y="32"/>
                </a:cxn>
                <a:cxn ang="0">
                  <a:pos x="8" y="28"/>
                </a:cxn>
                <a:cxn ang="0">
                  <a:pos x="3" y="23"/>
                </a:cxn>
                <a:cxn ang="0">
                  <a:pos x="0" y="17"/>
                </a:cxn>
                <a:cxn ang="0">
                  <a:pos x="3" y="10"/>
                </a:cxn>
                <a:cxn ang="0">
                  <a:pos x="8" y="5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1" y="5"/>
                </a:cxn>
                <a:cxn ang="0">
                  <a:pos x="46" y="10"/>
                </a:cxn>
                <a:cxn ang="0">
                  <a:pos x="48" y="17"/>
                </a:cxn>
              </a:cxnLst>
              <a:rect l="0" t="0" r="r" b="b"/>
              <a:pathLst>
                <a:path w="48" h="33">
                  <a:moveTo>
                    <a:pt x="48" y="17"/>
                  </a:moveTo>
                  <a:lnTo>
                    <a:pt x="46" y="23"/>
                  </a:lnTo>
                  <a:lnTo>
                    <a:pt x="41" y="28"/>
                  </a:lnTo>
                  <a:lnTo>
                    <a:pt x="34" y="32"/>
                  </a:lnTo>
                  <a:lnTo>
                    <a:pt x="25" y="33"/>
                  </a:lnTo>
                  <a:lnTo>
                    <a:pt x="16" y="32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8" y="5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1" y="5"/>
                  </a:lnTo>
                  <a:lnTo>
                    <a:pt x="46" y="10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32"/>
            <p:cNvSpPr>
              <a:spLocks/>
            </p:cNvSpPr>
            <p:nvPr/>
          </p:nvSpPr>
          <p:spPr bwMode="auto">
            <a:xfrm>
              <a:off x="3138" y="2044"/>
              <a:ext cx="46" cy="66"/>
            </a:xfrm>
            <a:custGeom>
              <a:avLst/>
              <a:gdLst/>
              <a:ahLst/>
              <a:cxnLst>
                <a:cxn ang="0">
                  <a:pos x="46" y="33"/>
                </a:cxn>
                <a:cxn ang="0">
                  <a:pos x="44" y="46"/>
                </a:cxn>
                <a:cxn ang="0">
                  <a:pos x="39" y="57"/>
                </a:cxn>
                <a:cxn ang="0">
                  <a:pos x="32" y="63"/>
                </a:cxn>
                <a:cxn ang="0">
                  <a:pos x="23" y="66"/>
                </a:cxn>
                <a:cxn ang="0">
                  <a:pos x="14" y="63"/>
                </a:cxn>
                <a:cxn ang="0">
                  <a:pos x="6" y="57"/>
                </a:cxn>
                <a:cxn ang="0">
                  <a:pos x="1" y="46"/>
                </a:cxn>
                <a:cxn ang="0">
                  <a:pos x="0" y="33"/>
                </a:cxn>
                <a:cxn ang="0">
                  <a:pos x="1" y="20"/>
                </a:cxn>
                <a:cxn ang="0">
                  <a:pos x="6" y="10"/>
                </a:cxn>
                <a:cxn ang="0">
                  <a:pos x="14" y="2"/>
                </a:cxn>
                <a:cxn ang="0">
                  <a:pos x="23" y="0"/>
                </a:cxn>
                <a:cxn ang="0">
                  <a:pos x="32" y="2"/>
                </a:cxn>
                <a:cxn ang="0">
                  <a:pos x="39" y="10"/>
                </a:cxn>
                <a:cxn ang="0">
                  <a:pos x="44" y="20"/>
                </a:cxn>
                <a:cxn ang="0">
                  <a:pos x="46" y="33"/>
                </a:cxn>
              </a:cxnLst>
              <a:rect l="0" t="0" r="r" b="b"/>
              <a:pathLst>
                <a:path w="46" h="66">
                  <a:moveTo>
                    <a:pt x="46" y="33"/>
                  </a:moveTo>
                  <a:lnTo>
                    <a:pt x="44" y="46"/>
                  </a:lnTo>
                  <a:lnTo>
                    <a:pt x="39" y="57"/>
                  </a:lnTo>
                  <a:lnTo>
                    <a:pt x="32" y="63"/>
                  </a:lnTo>
                  <a:lnTo>
                    <a:pt x="23" y="66"/>
                  </a:lnTo>
                  <a:lnTo>
                    <a:pt x="14" y="63"/>
                  </a:lnTo>
                  <a:lnTo>
                    <a:pt x="6" y="57"/>
                  </a:lnTo>
                  <a:lnTo>
                    <a:pt x="1" y="46"/>
                  </a:lnTo>
                  <a:lnTo>
                    <a:pt x="0" y="33"/>
                  </a:lnTo>
                  <a:lnTo>
                    <a:pt x="1" y="20"/>
                  </a:lnTo>
                  <a:lnTo>
                    <a:pt x="6" y="10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10"/>
                  </a:lnTo>
                  <a:lnTo>
                    <a:pt x="44" y="20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33"/>
            <p:cNvSpPr>
              <a:spLocks/>
            </p:cNvSpPr>
            <p:nvPr/>
          </p:nvSpPr>
          <p:spPr bwMode="auto">
            <a:xfrm>
              <a:off x="3237" y="1438"/>
              <a:ext cx="52" cy="60"/>
            </a:xfrm>
            <a:custGeom>
              <a:avLst/>
              <a:gdLst/>
              <a:ahLst/>
              <a:cxnLst>
                <a:cxn ang="0">
                  <a:pos x="52" y="29"/>
                </a:cxn>
                <a:cxn ang="0">
                  <a:pos x="50" y="41"/>
                </a:cxn>
                <a:cxn ang="0">
                  <a:pos x="45" y="51"/>
                </a:cxn>
                <a:cxn ang="0">
                  <a:pos x="36" y="57"/>
                </a:cxn>
                <a:cxn ang="0">
                  <a:pos x="26" y="60"/>
                </a:cxn>
                <a:cxn ang="0">
                  <a:pos x="15" y="57"/>
                </a:cxn>
                <a:cxn ang="0">
                  <a:pos x="8" y="51"/>
                </a:cxn>
                <a:cxn ang="0">
                  <a:pos x="3" y="41"/>
                </a:cxn>
                <a:cxn ang="0">
                  <a:pos x="0" y="29"/>
                </a:cxn>
                <a:cxn ang="0">
                  <a:pos x="3" y="18"/>
                </a:cxn>
                <a:cxn ang="0">
                  <a:pos x="8" y="9"/>
                </a:cxn>
                <a:cxn ang="0">
                  <a:pos x="15" y="3"/>
                </a:cxn>
                <a:cxn ang="0">
                  <a:pos x="26" y="0"/>
                </a:cxn>
                <a:cxn ang="0">
                  <a:pos x="36" y="3"/>
                </a:cxn>
                <a:cxn ang="0">
                  <a:pos x="45" y="9"/>
                </a:cxn>
                <a:cxn ang="0">
                  <a:pos x="50" y="18"/>
                </a:cxn>
                <a:cxn ang="0">
                  <a:pos x="52" y="29"/>
                </a:cxn>
              </a:cxnLst>
              <a:rect l="0" t="0" r="r" b="b"/>
              <a:pathLst>
                <a:path w="52" h="60">
                  <a:moveTo>
                    <a:pt x="52" y="29"/>
                  </a:moveTo>
                  <a:lnTo>
                    <a:pt x="50" y="41"/>
                  </a:lnTo>
                  <a:lnTo>
                    <a:pt x="45" y="51"/>
                  </a:lnTo>
                  <a:lnTo>
                    <a:pt x="36" y="57"/>
                  </a:lnTo>
                  <a:lnTo>
                    <a:pt x="26" y="60"/>
                  </a:lnTo>
                  <a:lnTo>
                    <a:pt x="15" y="57"/>
                  </a:lnTo>
                  <a:lnTo>
                    <a:pt x="8" y="51"/>
                  </a:lnTo>
                  <a:lnTo>
                    <a:pt x="3" y="41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8" y="9"/>
                  </a:lnTo>
                  <a:lnTo>
                    <a:pt x="15" y="3"/>
                  </a:lnTo>
                  <a:lnTo>
                    <a:pt x="26" y="0"/>
                  </a:lnTo>
                  <a:lnTo>
                    <a:pt x="36" y="3"/>
                  </a:lnTo>
                  <a:lnTo>
                    <a:pt x="45" y="9"/>
                  </a:lnTo>
                  <a:lnTo>
                    <a:pt x="50" y="18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34"/>
            <p:cNvSpPr>
              <a:spLocks/>
            </p:cNvSpPr>
            <p:nvPr/>
          </p:nvSpPr>
          <p:spPr bwMode="auto">
            <a:xfrm>
              <a:off x="4009" y="2433"/>
              <a:ext cx="39" cy="60"/>
            </a:xfrm>
            <a:custGeom>
              <a:avLst/>
              <a:gdLst/>
              <a:ahLst/>
              <a:cxnLst>
                <a:cxn ang="0">
                  <a:pos x="39" y="31"/>
                </a:cxn>
                <a:cxn ang="0">
                  <a:pos x="38" y="42"/>
                </a:cxn>
                <a:cxn ang="0">
                  <a:pos x="33" y="51"/>
                </a:cxn>
                <a:cxn ang="0">
                  <a:pos x="26" y="57"/>
                </a:cxn>
                <a:cxn ang="0">
                  <a:pos x="19" y="60"/>
                </a:cxn>
                <a:cxn ang="0">
                  <a:pos x="11" y="57"/>
                </a:cxn>
                <a:cxn ang="0">
                  <a:pos x="6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1" y="19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9" y="0"/>
                </a:cxn>
                <a:cxn ang="0">
                  <a:pos x="26" y="3"/>
                </a:cxn>
                <a:cxn ang="0">
                  <a:pos x="33" y="9"/>
                </a:cxn>
                <a:cxn ang="0">
                  <a:pos x="38" y="19"/>
                </a:cxn>
                <a:cxn ang="0">
                  <a:pos x="39" y="31"/>
                </a:cxn>
              </a:cxnLst>
              <a:rect l="0" t="0" r="r" b="b"/>
              <a:pathLst>
                <a:path w="39" h="60">
                  <a:moveTo>
                    <a:pt x="39" y="31"/>
                  </a:moveTo>
                  <a:lnTo>
                    <a:pt x="38" y="42"/>
                  </a:lnTo>
                  <a:lnTo>
                    <a:pt x="33" y="51"/>
                  </a:lnTo>
                  <a:lnTo>
                    <a:pt x="26" y="57"/>
                  </a:lnTo>
                  <a:lnTo>
                    <a:pt x="19" y="60"/>
                  </a:lnTo>
                  <a:lnTo>
                    <a:pt x="11" y="57"/>
                  </a:lnTo>
                  <a:lnTo>
                    <a:pt x="6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1" y="19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33" y="9"/>
                  </a:lnTo>
                  <a:lnTo>
                    <a:pt x="38" y="19"/>
                  </a:lnTo>
                  <a:lnTo>
                    <a:pt x="39" y="31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35"/>
            <p:cNvSpPr>
              <a:spLocks/>
            </p:cNvSpPr>
            <p:nvPr/>
          </p:nvSpPr>
          <p:spPr bwMode="auto">
            <a:xfrm>
              <a:off x="4272" y="2203"/>
              <a:ext cx="54" cy="46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51" y="32"/>
                </a:cxn>
                <a:cxn ang="0">
                  <a:pos x="46" y="39"/>
                </a:cxn>
                <a:cxn ang="0">
                  <a:pos x="37" y="44"/>
                </a:cxn>
                <a:cxn ang="0">
                  <a:pos x="27" y="46"/>
                </a:cxn>
                <a:cxn ang="0">
                  <a:pos x="17" y="44"/>
                </a:cxn>
                <a:cxn ang="0">
                  <a:pos x="8" y="39"/>
                </a:cxn>
                <a:cxn ang="0">
                  <a:pos x="3" y="32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8" y="6"/>
                </a:cxn>
                <a:cxn ang="0">
                  <a:pos x="17" y="1"/>
                </a:cxn>
                <a:cxn ang="0">
                  <a:pos x="27" y="0"/>
                </a:cxn>
                <a:cxn ang="0">
                  <a:pos x="37" y="1"/>
                </a:cxn>
                <a:cxn ang="0">
                  <a:pos x="46" y="6"/>
                </a:cxn>
                <a:cxn ang="0">
                  <a:pos x="51" y="14"/>
                </a:cxn>
                <a:cxn ang="0">
                  <a:pos x="54" y="23"/>
                </a:cxn>
              </a:cxnLst>
              <a:rect l="0" t="0" r="r" b="b"/>
              <a:pathLst>
                <a:path w="54" h="46">
                  <a:moveTo>
                    <a:pt x="54" y="23"/>
                  </a:moveTo>
                  <a:lnTo>
                    <a:pt x="51" y="32"/>
                  </a:lnTo>
                  <a:lnTo>
                    <a:pt x="46" y="39"/>
                  </a:lnTo>
                  <a:lnTo>
                    <a:pt x="37" y="44"/>
                  </a:lnTo>
                  <a:lnTo>
                    <a:pt x="27" y="46"/>
                  </a:lnTo>
                  <a:lnTo>
                    <a:pt x="17" y="44"/>
                  </a:lnTo>
                  <a:lnTo>
                    <a:pt x="8" y="39"/>
                  </a:lnTo>
                  <a:lnTo>
                    <a:pt x="3" y="32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8" y="6"/>
                  </a:lnTo>
                  <a:lnTo>
                    <a:pt x="17" y="1"/>
                  </a:lnTo>
                  <a:lnTo>
                    <a:pt x="27" y="0"/>
                  </a:lnTo>
                  <a:lnTo>
                    <a:pt x="37" y="1"/>
                  </a:lnTo>
                  <a:lnTo>
                    <a:pt x="46" y="6"/>
                  </a:lnTo>
                  <a:lnTo>
                    <a:pt x="51" y="14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36"/>
            <p:cNvSpPr>
              <a:spLocks/>
            </p:cNvSpPr>
            <p:nvPr/>
          </p:nvSpPr>
          <p:spPr bwMode="auto">
            <a:xfrm>
              <a:off x="3283" y="2731"/>
              <a:ext cx="60" cy="72"/>
            </a:xfrm>
            <a:custGeom>
              <a:avLst/>
              <a:gdLst/>
              <a:ahLst/>
              <a:cxnLst>
                <a:cxn ang="0">
                  <a:pos x="60" y="36"/>
                </a:cxn>
                <a:cxn ang="0">
                  <a:pos x="57" y="50"/>
                </a:cxn>
                <a:cxn ang="0">
                  <a:pos x="51" y="61"/>
                </a:cxn>
                <a:cxn ang="0">
                  <a:pos x="41" y="70"/>
                </a:cxn>
                <a:cxn ang="0">
                  <a:pos x="29" y="72"/>
                </a:cxn>
                <a:cxn ang="0">
                  <a:pos x="18" y="70"/>
                </a:cxn>
                <a:cxn ang="0">
                  <a:pos x="9" y="61"/>
                </a:cxn>
                <a:cxn ang="0">
                  <a:pos x="3" y="50"/>
                </a:cxn>
                <a:cxn ang="0">
                  <a:pos x="0" y="36"/>
                </a:cxn>
                <a:cxn ang="0">
                  <a:pos x="3" y="22"/>
                </a:cxn>
                <a:cxn ang="0">
                  <a:pos x="9" y="10"/>
                </a:cxn>
                <a:cxn ang="0">
                  <a:pos x="18" y="2"/>
                </a:cxn>
                <a:cxn ang="0">
                  <a:pos x="29" y="0"/>
                </a:cxn>
                <a:cxn ang="0">
                  <a:pos x="41" y="2"/>
                </a:cxn>
                <a:cxn ang="0">
                  <a:pos x="51" y="10"/>
                </a:cxn>
                <a:cxn ang="0">
                  <a:pos x="57" y="22"/>
                </a:cxn>
                <a:cxn ang="0">
                  <a:pos x="60" y="36"/>
                </a:cxn>
              </a:cxnLst>
              <a:rect l="0" t="0" r="r" b="b"/>
              <a:pathLst>
                <a:path w="60" h="72">
                  <a:moveTo>
                    <a:pt x="60" y="36"/>
                  </a:moveTo>
                  <a:lnTo>
                    <a:pt x="57" y="50"/>
                  </a:lnTo>
                  <a:lnTo>
                    <a:pt x="51" y="61"/>
                  </a:lnTo>
                  <a:lnTo>
                    <a:pt x="41" y="70"/>
                  </a:lnTo>
                  <a:lnTo>
                    <a:pt x="29" y="72"/>
                  </a:lnTo>
                  <a:lnTo>
                    <a:pt x="18" y="70"/>
                  </a:lnTo>
                  <a:lnTo>
                    <a:pt x="9" y="61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2"/>
                  </a:lnTo>
                  <a:lnTo>
                    <a:pt x="51" y="10"/>
                  </a:lnTo>
                  <a:lnTo>
                    <a:pt x="57" y="22"/>
                  </a:lnTo>
                  <a:lnTo>
                    <a:pt x="60" y="36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37"/>
            <p:cNvSpPr>
              <a:spLocks/>
            </p:cNvSpPr>
            <p:nvPr/>
          </p:nvSpPr>
          <p:spPr bwMode="auto">
            <a:xfrm>
              <a:off x="3296" y="3193"/>
              <a:ext cx="53" cy="46"/>
            </a:xfrm>
            <a:custGeom>
              <a:avLst/>
              <a:gdLst/>
              <a:ahLst/>
              <a:cxnLst>
                <a:cxn ang="0">
                  <a:pos x="53" y="23"/>
                </a:cxn>
                <a:cxn ang="0">
                  <a:pos x="51" y="32"/>
                </a:cxn>
                <a:cxn ang="0">
                  <a:pos x="46" y="39"/>
                </a:cxn>
                <a:cxn ang="0">
                  <a:pos x="37" y="44"/>
                </a:cxn>
                <a:cxn ang="0">
                  <a:pos x="26" y="46"/>
                </a:cxn>
                <a:cxn ang="0">
                  <a:pos x="16" y="44"/>
                </a:cxn>
                <a:cxn ang="0">
                  <a:pos x="7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4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6" y="0"/>
                </a:cxn>
                <a:cxn ang="0">
                  <a:pos x="37" y="1"/>
                </a:cxn>
                <a:cxn ang="0">
                  <a:pos x="46" y="6"/>
                </a:cxn>
                <a:cxn ang="0">
                  <a:pos x="51" y="14"/>
                </a:cxn>
                <a:cxn ang="0">
                  <a:pos x="53" y="23"/>
                </a:cxn>
              </a:cxnLst>
              <a:rect l="0" t="0" r="r" b="b"/>
              <a:pathLst>
                <a:path w="53" h="46">
                  <a:moveTo>
                    <a:pt x="53" y="23"/>
                  </a:moveTo>
                  <a:lnTo>
                    <a:pt x="51" y="32"/>
                  </a:lnTo>
                  <a:lnTo>
                    <a:pt x="46" y="39"/>
                  </a:lnTo>
                  <a:lnTo>
                    <a:pt x="37" y="44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7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6"/>
                  </a:lnTo>
                  <a:lnTo>
                    <a:pt x="51" y="14"/>
                  </a:lnTo>
                  <a:lnTo>
                    <a:pt x="53" y="23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38"/>
            <p:cNvSpPr>
              <a:spLocks/>
            </p:cNvSpPr>
            <p:nvPr/>
          </p:nvSpPr>
          <p:spPr bwMode="auto">
            <a:xfrm>
              <a:off x="3863" y="3226"/>
              <a:ext cx="46" cy="72"/>
            </a:xfrm>
            <a:custGeom>
              <a:avLst/>
              <a:gdLst/>
              <a:ahLst/>
              <a:cxnLst>
                <a:cxn ang="0">
                  <a:pos x="46" y="37"/>
                </a:cxn>
                <a:cxn ang="0">
                  <a:pos x="45" y="51"/>
                </a:cxn>
                <a:cxn ang="0">
                  <a:pos x="40" y="62"/>
                </a:cxn>
                <a:cxn ang="0">
                  <a:pos x="32" y="70"/>
                </a:cxn>
                <a:cxn ang="0">
                  <a:pos x="23" y="72"/>
                </a:cxn>
                <a:cxn ang="0">
                  <a:pos x="14" y="70"/>
                </a:cxn>
                <a:cxn ang="0">
                  <a:pos x="7" y="62"/>
                </a:cxn>
                <a:cxn ang="0">
                  <a:pos x="2" y="51"/>
                </a:cxn>
                <a:cxn ang="0">
                  <a:pos x="0" y="37"/>
                </a:cxn>
                <a:cxn ang="0">
                  <a:pos x="2" y="23"/>
                </a:cxn>
                <a:cxn ang="0">
                  <a:pos x="7" y="10"/>
                </a:cxn>
                <a:cxn ang="0">
                  <a:pos x="14" y="2"/>
                </a:cxn>
                <a:cxn ang="0">
                  <a:pos x="23" y="0"/>
                </a:cxn>
                <a:cxn ang="0">
                  <a:pos x="32" y="2"/>
                </a:cxn>
                <a:cxn ang="0">
                  <a:pos x="40" y="10"/>
                </a:cxn>
                <a:cxn ang="0">
                  <a:pos x="45" y="23"/>
                </a:cxn>
                <a:cxn ang="0">
                  <a:pos x="46" y="37"/>
                </a:cxn>
              </a:cxnLst>
              <a:rect l="0" t="0" r="r" b="b"/>
              <a:pathLst>
                <a:path w="46" h="72">
                  <a:moveTo>
                    <a:pt x="46" y="37"/>
                  </a:moveTo>
                  <a:lnTo>
                    <a:pt x="45" y="51"/>
                  </a:lnTo>
                  <a:lnTo>
                    <a:pt x="40" y="62"/>
                  </a:lnTo>
                  <a:lnTo>
                    <a:pt x="32" y="70"/>
                  </a:lnTo>
                  <a:lnTo>
                    <a:pt x="23" y="72"/>
                  </a:lnTo>
                  <a:lnTo>
                    <a:pt x="14" y="70"/>
                  </a:lnTo>
                  <a:lnTo>
                    <a:pt x="7" y="62"/>
                  </a:lnTo>
                  <a:lnTo>
                    <a:pt x="2" y="51"/>
                  </a:lnTo>
                  <a:lnTo>
                    <a:pt x="0" y="37"/>
                  </a:lnTo>
                  <a:lnTo>
                    <a:pt x="2" y="23"/>
                  </a:lnTo>
                  <a:lnTo>
                    <a:pt x="7" y="10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40" y="10"/>
                  </a:lnTo>
                  <a:lnTo>
                    <a:pt x="45" y="23"/>
                  </a:lnTo>
                  <a:lnTo>
                    <a:pt x="46" y="37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39"/>
            <p:cNvSpPr>
              <a:spLocks/>
            </p:cNvSpPr>
            <p:nvPr/>
          </p:nvSpPr>
          <p:spPr bwMode="auto">
            <a:xfrm>
              <a:off x="4417" y="2321"/>
              <a:ext cx="47" cy="60"/>
            </a:xfrm>
            <a:custGeom>
              <a:avLst/>
              <a:gdLst/>
              <a:ahLst/>
              <a:cxnLst>
                <a:cxn ang="0">
                  <a:pos x="47" y="31"/>
                </a:cxn>
                <a:cxn ang="0">
                  <a:pos x="46" y="42"/>
                </a:cxn>
                <a:cxn ang="0">
                  <a:pos x="41" y="51"/>
                </a:cxn>
                <a:cxn ang="0">
                  <a:pos x="33" y="57"/>
                </a:cxn>
                <a:cxn ang="0">
                  <a:pos x="24" y="60"/>
                </a:cxn>
                <a:cxn ang="0">
                  <a:pos x="15" y="57"/>
                </a:cxn>
                <a:cxn ang="0">
                  <a:pos x="8" y="51"/>
                </a:cxn>
                <a:cxn ang="0">
                  <a:pos x="3" y="42"/>
                </a:cxn>
                <a:cxn ang="0">
                  <a:pos x="0" y="31"/>
                </a:cxn>
                <a:cxn ang="0">
                  <a:pos x="3" y="19"/>
                </a:cxn>
                <a:cxn ang="0">
                  <a:pos x="8" y="9"/>
                </a:cxn>
                <a:cxn ang="0">
                  <a:pos x="15" y="3"/>
                </a:cxn>
                <a:cxn ang="0">
                  <a:pos x="24" y="0"/>
                </a:cxn>
                <a:cxn ang="0">
                  <a:pos x="33" y="3"/>
                </a:cxn>
                <a:cxn ang="0">
                  <a:pos x="41" y="9"/>
                </a:cxn>
                <a:cxn ang="0">
                  <a:pos x="46" y="19"/>
                </a:cxn>
                <a:cxn ang="0">
                  <a:pos x="47" y="31"/>
                </a:cxn>
              </a:cxnLst>
              <a:rect l="0" t="0" r="r" b="b"/>
              <a:pathLst>
                <a:path w="47" h="60">
                  <a:moveTo>
                    <a:pt x="47" y="31"/>
                  </a:moveTo>
                  <a:lnTo>
                    <a:pt x="46" y="42"/>
                  </a:lnTo>
                  <a:lnTo>
                    <a:pt x="41" y="51"/>
                  </a:lnTo>
                  <a:lnTo>
                    <a:pt x="33" y="57"/>
                  </a:lnTo>
                  <a:lnTo>
                    <a:pt x="24" y="60"/>
                  </a:lnTo>
                  <a:lnTo>
                    <a:pt x="15" y="57"/>
                  </a:lnTo>
                  <a:lnTo>
                    <a:pt x="8" y="51"/>
                  </a:lnTo>
                  <a:lnTo>
                    <a:pt x="3" y="42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8" y="9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3" y="3"/>
                  </a:lnTo>
                  <a:lnTo>
                    <a:pt x="41" y="9"/>
                  </a:lnTo>
                  <a:lnTo>
                    <a:pt x="46" y="19"/>
                  </a:lnTo>
                  <a:lnTo>
                    <a:pt x="47" y="31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40"/>
            <p:cNvSpPr>
              <a:spLocks/>
            </p:cNvSpPr>
            <p:nvPr/>
          </p:nvSpPr>
          <p:spPr bwMode="auto">
            <a:xfrm>
              <a:off x="4301" y="1077"/>
              <a:ext cx="79" cy="169"/>
            </a:xfrm>
            <a:custGeom>
              <a:avLst/>
              <a:gdLst/>
              <a:ahLst/>
              <a:cxnLst>
                <a:cxn ang="0">
                  <a:pos x="0" y="169"/>
                </a:cxn>
                <a:cxn ang="0">
                  <a:pos x="3" y="165"/>
                </a:cxn>
                <a:cxn ang="0">
                  <a:pos x="9" y="155"/>
                </a:cxn>
                <a:cxn ang="0">
                  <a:pos x="17" y="138"/>
                </a:cxn>
                <a:cxn ang="0">
                  <a:pos x="26" y="118"/>
                </a:cxn>
                <a:cxn ang="0">
                  <a:pos x="33" y="93"/>
                </a:cxn>
                <a:cxn ang="0">
                  <a:pos x="39" y="65"/>
                </a:cxn>
                <a:cxn ang="0">
                  <a:pos x="39" y="35"/>
                </a:cxn>
                <a:cxn ang="0">
                  <a:pos x="33" y="4"/>
                </a:cxn>
                <a:cxn ang="0">
                  <a:pos x="79" y="0"/>
                </a:cxn>
                <a:cxn ang="0">
                  <a:pos x="79" y="5"/>
                </a:cxn>
                <a:cxn ang="0">
                  <a:pos x="78" y="18"/>
                </a:cxn>
                <a:cxn ang="0">
                  <a:pos x="75" y="38"/>
                </a:cxn>
                <a:cxn ang="0">
                  <a:pos x="70" y="62"/>
                </a:cxn>
                <a:cxn ang="0">
                  <a:pos x="61" y="89"/>
                </a:cxn>
                <a:cxn ang="0">
                  <a:pos x="47" y="117"/>
                </a:cxn>
                <a:cxn ang="0">
                  <a:pos x="27" y="145"/>
                </a:cxn>
                <a:cxn ang="0">
                  <a:pos x="0" y="169"/>
                </a:cxn>
              </a:cxnLst>
              <a:rect l="0" t="0" r="r" b="b"/>
              <a:pathLst>
                <a:path w="79" h="169">
                  <a:moveTo>
                    <a:pt x="0" y="169"/>
                  </a:moveTo>
                  <a:lnTo>
                    <a:pt x="3" y="165"/>
                  </a:lnTo>
                  <a:lnTo>
                    <a:pt x="9" y="155"/>
                  </a:lnTo>
                  <a:lnTo>
                    <a:pt x="17" y="138"/>
                  </a:lnTo>
                  <a:lnTo>
                    <a:pt x="26" y="118"/>
                  </a:lnTo>
                  <a:lnTo>
                    <a:pt x="33" y="93"/>
                  </a:lnTo>
                  <a:lnTo>
                    <a:pt x="39" y="65"/>
                  </a:lnTo>
                  <a:lnTo>
                    <a:pt x="39" y="35"/>
                  </a:lnTo>
                  <a:lnTo>
                    <a:pt x="33" y="4"/>
                  </a:lnTo>
                  <a:lnTo>
                    <a:pt x="79" y="0"/>
                  </a:lnTo>
                  <a:lnTo>
                    <a:pt x="79" y="5"/>
                  </a:lnTo>
                  <a:lnTo>
                    <a:pt x="78" y="18"/>
                  </a:lnTo>
                  <a:lnTo>
                    <a:pt x="75" y="38"/>
                  </a:lnTo>
                  <a:lnTo>
                    <a:pt x="70" y="62"/>
                  </a:lnTo>
                  <a:lnTo>
                    <a:pt x="61" y="89"/>
                  </a:lnTo>
                  <a:lnTo>
                    <a:pt x="47" y="117"/>
                  </a:lnTo>
                  <a:lnTo>
                    <a:pt x="27" y="14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D8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41"/>
            <p:cNvSpPr>
              <a:spLocks/>
            </p:cNvSpPr>
            <p:nvPr/>
          </p:nvSpPr>
          <p:spPr bwMode="auto">
            <a:xfrm>
              <a:off x="4315" y="1196"/>
              <a:ext cx="153" cy="7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9" y="44"/>
                </a:cxn>
                <a:cxn ang="0">
                  <a:pos x="5" y="51"/>
                </a:cxn>
                <a:cxn ang="0">
                  <a:pos x="3" y="61"/>
                </a:cxn>
                <a:cxn ang="0">
                  <a:pos x="0" y="72"/>
                </a:cxn>
                <a:cxn ang="0">
                  <a:pos x="3" y="66"/>
                </a:cxn>
                <a:cxn ang="0">
                  <a:pos x="12" y="56"/>
                </a:cxn>
                <a:cxn ang="0">
                  <a:pos x="25" y="42"/>
                </a:cxn>
                <a:cxn ang="0">
                  <a:pos x="41" y="28"/>
                </a:cxn>
                <a:cxn ang="0">
                  <a:pos x="61" y="21"/>
                </a:cxn>
                <a:cxn ang="0">
                  <a:pos x="86" y="21"/>
                </a:cxn>
                <a:cxn ang="0">
                  <a:pos x="111" y="33"/>
                </a:cxn>
                <a:cxn ang="0">
                  <a:pos x="139" y="61"/>
                </a:cxn>
                <a:cxn ang="0">
                  <a:pos x="153" y="14"/>
                </a:cxn>
                <a:cxn ang="0">
                  <a:pos x="149" y="13"/>
                </a:cxn>
                <a:cxn ang="0">
                  <a:pos x="137" y="8"/>
                </a:cxn>
                <a:cxn ang="0">
                  <a:pos x="120" y="4"/>
                </a:cxn>
                <a:cxn ang="0">
                  <a:pos x="100" y="0"/>
                </a:cxn>
                <a:cxn ang="0">
                  <a:pos x="77" y="0"/>
                </a:cxn>
                <a:cxn ang="0">
                  <a:pos x="54" y="4"/>
                </a:cxn>
                <a:cxn ang="0">
                  <a:pos x="32" y="16"/>
                </a:cxn>
                <a:cxn ang="0">
                  <a:pos x="14" y="36"/>
                </a:cxn>
              </a:cxnLst>
              <a:rect l="0" t="0" r="r" b="b"/>
              <a:pathLst>
                <a:path w="153" h="72">
                  <a:moveTo>
                    <a:pt x="14" y="36"/>
                  </a:moveTo>
                  <a:lnTo>
                    <a:pt x="9" y="44"/>
                  </a:lnTo>
                  <a:lnTo>
                    <a:pt x="5" y="51"/>
                  </a:lnTo>
                  <a:lnTo>
                    <a:pt x="3" y="61"/>
                  </a:lnTo>
                  <a:lnTo>
                    <a:pt x="0" y="72"/>
                  </a:lnTo>
                  <a:lnTo>
                    <a:pt x="3" y="66"/>
                  </a:lnTo>
                  <a:lnTo>
                    <a:pt x="12" y="56"/>
                  </a:lnTo>
                  <a:lnTo>
                    <a:pt x="25" y="42"/>
                  </a:lnTo>
                  <a:lnTo>
                    <a:pt x="41" y="28"/>
                  </a:lnTo>
                  <a:lnTo>
                    <a:pt x="61" y="21"/>
                  </a:lnTo>
                  <a:lnTo>
                    <a:pt x="86" y="21"/>
                  </a:lnTo>
                  <a:lnTo>
                    <a:pt x="111" y="33"/>
                  </a:lnTo>
                  <a:lnTo>
                    <a:pt x="139" y="61"/>
                  </a:lnTo>
                  <a:lnTo>
                    <a:pt x="153" y="14"/>
                  </a:lnTo>
                  <a:lnTo>
                    <a:pt x="149" y="13"/>
                  </a:lnTo>
                  <a:lnTo>
                    <a:pt x="137" y="8"/>
                  </a:lnTo>
                  <a:lnTo>
                    <a:pt x="120" y="4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54" y="4"/>
                  </a:lnTo>
                  <a:lnTo>
                    <a:pt x="32" y="16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FFD8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42"/>
            <p:cNvSpPr>
              <a:spLocks/>
            </p:cNvSpPr>
            <p:nvPr/>
          </p:nvSpPr>
          <p:spPr bwMode="auto">
            <a:xfrm>
              <a:off x="4301" y="1115"/>
              <a:ext cx="120" cy="174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4" y="128"/>
                </a:cxn>
                <a:cxn ang="0">
                  <a:pos x="14" y="121"/>
                </a:cxn>
                <a:cxn ang="0">
                  <a:pos x="30" y="108"/>
                </a:cxn>
                <a:cxn ang="0">
                  <a:pos x="47" y="92"/>
                </a:cxn>
                <a:cxn ang="0">
                  <a:pos x="64" y="72"/>
                </a:cxn>
                <a:cxn ang="0">
                  <a:pos x="81" y="51"/>
                </a:cxn>
                <a:cxn ang="0">
                  <a:pos x="93" y="27"/>
                </a:cxn>
                <a:cxn ang="0">
                  <a:pos x="101" y="0"/>
                </a:cxn>
                <a:cxn ang="0">
                  <a:pos x="105" y="4"/>
                </a:cxn>
                <a:cxn ang="0">
                  <a:pos x="112" y="16"/>
                </a:cxn>
                <a:cxn ang="0">
                  <a:pos x="119" y="38"/>
                </a:cxn>
                <a:cxn ang="0">
                  <a:pos x="120" y="70"/>
                </a:cxn>
                <a:cxn ang="0">
                  <a:pos x="116" y="71"/>
                </a:cxn>
                <a:cxn ang="0">
                  <a:pos x="106" y="76"/>
                </a:cxn>
                <a:cxn ang="0">
                  <a:pos x="91" y="85"/>
                </a:cxn>
                <a:cxn ang="0">
                  <a:pos x="74" y="97"/>
                </a:cxn>
                <a:cxn ang="0">
                  <a:pos x="55" y="111"/>
                </a:cxn>
                <a:cxn ang="0">
                  <a:pos x="39" y="128"/>
                </a:cxn>
                <a:cxn ang="0">
                  <a:pos x="25" y="150"/>
                </a:cxn>
                <a:cxn ang="0">
                  <a:pos x="16" y="174"/>
                </a:cxn>
                <a:cxn ang="0">
                  <a:pos x="16" y="167"/>
                </a:cxn>
                <a:cxn ang="0">
                  <a:pos x="16" y="150"/>
                </a:cxn>
                <a:cxn ang="0">
                  <a:pos x="11" y="135"/>
                </a:cxn>
                <a:cxn ang="0">
                  <a:pos x="0" y="131"/>
                </a:cxn>
              </a:cxnLst>
              <a:rect l="0" t="0" r="r" b="b"/>
              <a:pathLst>
                <a:path w="120" h="174">
                  <a:moveTo>
                    <a:pt x="0" y="131"/>
                  </a:moveTo>
                  <a:lnTo>
                    <a:pt x="4" y="128"/>
                  </a:lnTo>
                  <a:lnTo>
                    <a:pt x="14" y="121"/>
                  </a:lnTo>
                  <a:lnTo>
                    <a:pt x="30" y="108"/>
                  </a:lnTo>
                  <a:lnTo>
                    <a:pt x="47" y="92"/>
                  </a:lnTo>
                  <a:lnTo>
                    <a:pt x="64" y="72"/>
                  </a:lnTo>
                  <a:lnTo>
                    <a:pt x="81" y="51"/>
                  </a:lnTo>
                  <a:lnTo>
                    <a:pt x="93" y="27"/>
                  </a:lnTo>
                  <a:lnTo>
                    <a:pt x="101" y="0"/>
                  </a:lnTo>
                  <a:lnTo>
                    <a:pt x="105" y="4"/>
                  </a:lnTo>
                  <a:lnTo>
                    <a:pt x="112" y="16"/>
                  </a:lnTo>
                  <a:lnTo>
                    <a:pt x="119" y="38"/>
                  </a:lnTo>
                  <a:lnTo>
                    <a:pt x="120" y="70"/>
                  </a:lnTo>
                  <a:lnTo>
                    <a:pt x="116" y="71"/>
                  </a:lnTo>
                  <a:lnTo>
                    <a:pt x="106" y="76"/>
                  </a:lnTo>
                  <a:lnTo>
                    <a:pt x="91" y="85"/>
                  </a:lnTo>
                  <a:lnTo>
                    <a:pt x="74" y="97"/>
                  </a:lnTo>
                  <a:lnTo>
                    <a:pt x="55" y="111"/>
                  </a:lnTo>
                  <a:lnTo>
                    <a:pt x="39" y="128"/>
                  </a:lnTo>
                  <a:lnTo>
                    <a:pt x="25" y="150"/>
                  </a:lnTo>
                  <a:lnTo>
                    <a:pt x="16" y="174"/>
                  </a:lnTo>
                  <a:lnTo>
                    <a:pt x="16" y="167"/>
                  </a:lnTo>
                  <a:lnTo>
                    <a:pt x="16" y="150"/>
                  </a:lnTo>
                  <a:lnTo>
                    <a:pt x="11" y="13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D8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43"/>
            <p:cNvSpPr>
              <a:spLocks/>
            </p:cNvSpPr>
            <p:nvPr/>
          </p:nvSpPr>
          <p:spPr bwMode="auto">
            <a:xfrm>
              <a:off x="4417" y="1149"/>
              <a:ext cx="355" cy="1994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74" y="35"/>
                </a:cxn>
                <a:cxn ang="0">
                  <a:pos x="107" y="93"/>
                </a:cxn>
                <a:cxn ang="0">
                  <a:pos x="144" y="173"/>
                </a:cxn>
                <a:cxn ang="0">
                  <a:pos x="177" y="273"/>
                </a:cxn>
                <a:cxn ang="0">
                  <a:pos x="196" y="387"/>
                </a:cxn>
                <a:cxn ang="0">
                  <a:pos x="195" y="512"/>
                </a:cxn>
                <a:cxn ang="0">
                  <a:pos x="163" y="643"/>
                </a:cxn>
                <a:cxn ang="0">
                  <a:pos x="101" y="778"/>
                </a:cxn>
                <a:cxn ang="0">
                  <a:pos x="50" y="924"/>
                </a:cxn>
                <a:cxn ang="0">
                  <a:pos x="15" y="1078"/>
                </a:cxn>
                <a:cxn ang="0">
                  <a:pos x="0" y="1240"/>
                </a:cxn>
                <a:cxn ang="0">
                  <a:pos x="5" y="1404"/>
                </a:cxn>
                <a:cxn ang="0">
                  <a:pos x="32" y="1568"/>
                </a:cxn>
                <a:cxn ang="0">
                  <a:pos x="79" y="1731"/>
                </a:cxn>
                <a:cxn ang="0">
                  <a:pos x="149" y="1889"/>
                </a:cxn>
                <a:cxn ang="0">
                  <a:pos x="196" y="1962"/>
                </a:cxn>
                <a:cxn ang="0">
                  <a:pos x="217" y="1952"/>
                </a:cxn>
                <a:cxn ang="0">
                  <a:pos x="256" y="1948"/>
                </a:cxn>
                <a:cxn ang="0">
                  <a:pos x="317" y="1969"/>
                </a:cxn>
                <a:cxn ang="0">
                  <a:pos x="351" y="1988"/>
                </a:cxn>
                <a:cxn ang="0">
                  <a:pos x="323" y="1942"/>
                </a:cxn>
                <a:cxn ang="0">
                  <a:pos x="278" y="1856"/>
                </a:cxn>
                <a:cxn ang="0">
                  <a:pos x="222" y="1737"/>
                </a:cxn>
                <a:cxn ang="0">
                  <a:pos x="167" y="1592"/>
                </a:cxn>
                <a:cxn ang="0">
                  <a:pos x="124" y="1431"/>
                </a:cxn>
                <a:cxn ang="0">
                  <a:pos x="99" y="1256"/>
                </a:cxn>
                <a:cxn ang="0">
                  <a:pos x="106" y="1078"/>
                </a:cxn>
                <a:cxn ang="0">
                  <a:pos x="144" y="906"/>
                </a:cxn>
                <a:cxn ang="0">
                  <a:pos x="182" y="754"/>
                </a:cxn>
                <a:cxn ang="0">
                  <a:pos x="210" y="620"/>
                </a:cxn>
                <a:cxn ang="0">
                  <a:pos x="225" y="499"/>
                </a:cxn>
                <a:cxn ang="0">
                  <a:pos x="224" y="387"/>
                </a:cxn>
                <a:cxn ang="0">
                  <a:pos x="205" y="279"/>
                </a:cxn>
                <a:cxn ang="0">
                  <a:pos x="162" y="171"/>
                </a:cxn>
                <a:cxn ang="0">
                  <a:pos x="94" y="59"/>
                </a:cxn>
              </a:cxnLst>
              <a:rect l="0" t="0" r="r" b="b"/>
              <a:pathLst>
                <a:path w="355" h="1994">
                  <a:moveTo>
                    <a:pt x="50" y="0"/>
                  </a:moveTo>
                  <a:lnTo>
                    <a:pt x="52" y="4"/>
                  </a:lnTo>
                  <a:lnTo>
                    <a:pt x="61" y="16"/>
                  </a:lnTo>
                  <a:lnTo>
                    <a:pt x="74" y="35"/>
                  </a:lnTo>
                  <a:lnTo>
                    <a:pt x="89" y="61"/>
                  </a:lnTo>
                  <a:lnTo>
                    <a:pt x="107" y="93"/>
                  </a:lnTo>
                  <a:lnTo>
                    <a:pt x="125" y="130"/>
                  </a:lnTo>
                  <a:lnTo>
                    <a:pt x="144" y="173"/>
                  </a:lnTo>
                  <a:lnTo>
                    <a:pt x="162" y="220"/>
                  </a:lnTo>
                  <a:lnTo>
                    <a:pt x="177" y="273"/>
                  </a:lnTo>
                  <a:lnTo>
                    <a:pt x="189" y="329"/>
                  </a:lnTo>
                  <a:lnTo>
                    <a:pt x="196" y="387"/>
                  </a:lnTo>
                  <a:lnTo>
                    <a:pt x="199" y="448"/>
                  </a:lnTo>
                  <a:lnTo>
                    <a:pt x="195" y="512"/>
                  </a:lnTo>
                  <a:lnTo>
                    <a:pt x="183" y="577"/>
                  </a:lnTo>
                  <a:lnTo>
                    <a:pt x="163" y="643"/>
                  </a:lnTo>
                  <a:lnTo>
                    <a:pt x="134" y="709"/>
                  </a:lnTo>
                  <a:lnTo>
                    <a:pt x="101" y="778"/>
                  </a:lnTo>
                  <a:lnTo>
                    <a:pt x="73" y="849"/>
                  </a:lnTo>
                  <a:lnTo>
                    <a:pt x="50" y="924"/>
                  </a:lnTo>
                  <a:lnTo>
                    <a:pt x="29" y="1000"/>
                  </a:lnTo>
                  <a:lnTo>
                    <a:pt x="15" y="1078"/>
                  </a:lnTo>
                  <a:lnTo>
                    <a:pt x="5" y="1158"/>
                  </a:lnTo>
                  <a:lnTo>
                    <a:pt x="0" y="1240"/>
                  </a:lnTo>
                  <a:lnTo>
                    <a:pt x="0" y="1321"/>
                  </a:lnTo>
                  <a:lnTo>
                    <a:pt x="5" y="1404"/>
                  </a:lnTo>
                  <a:lnTo>
                    <a:pt x="15" y="1487"/>
                  </a:lnTo>
                  <a:lnTo>
                    <a:pt x="32" y="1568"/>
                  </a:lnTo>
                  <a:lnTo>
                    <a:pt x="52" y="1651"/>
                  </a:lnTo>
                  <a:lnTo>
                    <a:pt x="79" y="1731"/>
                  </a:lnTo>
                  <a:lnTo>
                    <a:pt x="111" y="1811"/>
                  </a:lnTo>
                  <a:lnTo>
                    <a:pt x="149" y="1889"/>
                  </a:lnTo>
                  <a:lnTo>
                    <a:pt x="194" y="1965"/>
                  </a:lnTo>
                  <a:lnTo>
                    <a:pt x="196" y="1962"/>
                  </a:lnTo>
                  <a:lnTo>
                    <a:pt x="204" y="1957"/>
                  </a:lnTo>
                  <a:lnTo>
                    <a:pt x="217" y="1952"/>
                  </a:lnTo>
                  <a:lnTo>
                    <a:pt x="234" y="1948"/>
                  </a:lnTo>
                  <a:lnTo>
                    <a:pt x="256" y="1948"/>
                  </a:lnTo>
                  <a:lnTo>
                    <a:pt x="284" y="1955"/>
                  </a:lnTo>
                  <a:lnTo>
                    <a:pt x="317" y="1969"/>
                  </a:lnTo>
                  <a:lnTo>
                    <a:pt x="355" y="1994"/>
                  </a:lnTo>
                  <a:lnTo>
                    <a:pt x="351" y="1988"/>
                  </a:lnTo>
                  <a:lnTo>
                    <a:pt x="340" y="1970"/>
                  </a:lnTo>
                  <a:lnTo>
                    <a:pt x="323" y="1942"/>
                  </a:lnTo>
                  <a:lnTo>
                    <a:pt x="302" y="1903"/>
                  </a:lnTo>
                  <a:lnTo>
                    <a:pt x="278" y="1856"/>
                  </a:lnTo>
                  <a:lnTo>
                    <a:pt x="250" y="1800"/>
                  </a:lnTo>
                  <a:lnTo>
                    <a:pt x="222" y="1737"/>
                  </a:lnTo>
                  <a:lnTo>
                    <a:pt x="194" y="1667"/>
                  </a:lnTo>
                  <a:lnTo>
                    <a:pt x="167" y="1592"/>
                  </a:lnTo>
                  <a:lnTo>
                    <a:pt x="144" y="1513"/>
                  </a:lnTo>
                  <a:lnTo>
                    <a:pt x="124" y="1431"/>
                  </a:lnTo>
                  <a:lnTo>
                    <a:pt x="108" y="1344"/>
                  </a:lnTo>
                  <a:lnTo>
                    <a:pt x="99" y="1256"/>
                  </a:lnTo>
                  <a:lnTo>
                    <a:pt x="98" y="1167"/>
                  </a:lnTo>
                  <a:lnTo>
                    <a:pt x="106" y="1078"/>
                  </a:lnTo>
                  <a:lnTo>
                    <a:pt x="122" y="990"/>
                  </a:lnTo>
                  <a:lnTo>
                    <a:pt x="144" y="906"/>
                  </a:lnTo>
                  <a:lnTo>
                    <a:pt x="164" y="827"/>
                  </a:lnTo>
                  <a:lnTo>
                    <a:pt x="182" y="754"/>
                  </a:lnTo>
                  <a:lnTo>
                    <a:pt x="197" y="685"/>
                  </a:lnTo>
                  <a:lnTo>
                    <a:pt x="210" y="620"/>
                  </a:lnTo>
                  <a:lnTo>
                    <a:pt x="220" y="558"/>
                  </a:lnTo>
                  <a:lnTo>
                    <a:pt x="225" y="499"/>
                  </a:lnTo>
                  <a:lnTo>
                    <a:pt x="228" y="442"/>
                  </a:lnTo>
                  <a:lnTo>
                    <a:pt x="224" y="387"/>
                  </a:lnTo>
                  <a:lnTo>
                    <a:pt x="218" y="332"/>
                  </a:lnTo>
                  <a:lnTo>
                    <a:pt x="205" y="279"/>
                  </a:lnTo>
                  <a:lnTo>
                    <a:pt x="186" y="225"/>
                  </a:lnTo>
                  <a:lnTo>
                    <a:pt x="162" y="171"/>
                  </a:lnTo>
                  <a:lnTo>
                    <a:pt x="131" y="116"/>
                  </a:lnTo>
                  <a:lnTo>
                    <a:pt x="94" y="5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33E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44"/>
            <p:cNvSpPr>
              <a:spLocks/>
            </p:cNvSpPr>
            <p:nvPr/>
          </p:nvSpPr>
          <p:spPr bwMode="auto">
            <a:xfrm>
              <a:off x="3874" y="1953"/>
              <a:ext cx="38" cy="59"/>
            </a:xfrm>
            <a:custGeom>
              <a:avLst/>
              <a:gdLst/>
              <a:ahLst/>
              <a:cxnLst>
                <a:cxn ang="0">
                  <a:pos x="38" y="30"/>
                </a:cxn>
                <a:cxn ang="0">
                  <a:pos x="37" y="41"/>
                </a:cxn>
                <a:cxn ang="0">
                  <a:pos x="33" y="50"/>
                </a:cxn>
                <a:cxn ang="0">
                  <a:pos x="26" y="56"/>
                </a:cxn>
                <a:cxn ang="0">
                  <a:pos x="19" y="59"/>
                </a:cxn>
                <a:cxn ang="0">
                  <a:pos x="11" y="56"/>
                </a:cxn>
                <a:cxn ang="0">
                  <a:pos x="5" y="50"/>
                </a:cxn>
                <a:cxn ang="0">
                  <a:pos x="1" y="41"/>
                </a:cxn>
                <a:cxn ang="0">
                  <a:pos x="0" y="30"/>
                </a:cxn>
                <a:cxn ang="0">
                  <a:pos x="1" y="18"/>
                </a:cxn>
                <a:cxn ang="0">
                  <a:pos x="5" y="9"/>
                </a:cxn>
                <a:cxn ang="0">
                  <a:pos x="11" y="3"/>
                </a:cxn>
                <a:cxn ang="0">
                  <a:pos x="19" y="0"/>
                </a:cxn>
                <a:cxn ang="0">
                  <a:pos x="26" y="3"/>
                </a:cxn>
                <a:cxn ang="0">
                  <a:pos x="33" y="9"/>
                </a:cxn>
                <a:cxn ang="0">
                  <a:pos x="37" y="18"/>
                </a:cxn>
                <a:cxn ang="0">
                  <a:pos x="38" y="30"/>
                </a:cxn>
              </a:cxnLst>
              <a:rect l="0" t="0" r="r" b="b"/>
              <a:pathLst>
                <a:path w="38" h="59">
                  <a:moveTo>
                    <a:pt x="38" y="30"/>
                  </a:moveTo>
                  <a:lnTo>
                    <a:pt x="37" y="41"/>
                  </a:lnTo>
                  <a:lnTo>
                    <a:pt x="33" y="50"/>
                  </a:lnTo>
                  <a:lnTo>
                    <a:pt x="26" y="56"/>
                  </a:lnTo>
                  <a:lnTo>
                    <a:pt x="19" y="59"/>
                  </a:lnTo>
                  <a:lnTo>
                    <a:pt x="11" y="56"/>
                  </a:lnTo>
                  <a:lnTo>
                    <a:pt x="5" y="50"/>
                  </a:lnTo>
                  <a:lnTo>
                    <a:pt x="1" y="41"/>
                  </a:lnTo>
                  <a:lnTo>
                    <a:pt x="0" y="30"/>
                  </a:lnTo>
                  <a:lnTo>
                    <a:pt x="1" y="18"/>
                  </a:lnTo>
                  <a:lnTo>
                    <a:pt x="5" y="9"/>
                  </a:lnTo>
                  <a:lnTo>
                    <a:pt x="11" y="3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33" y="9"/>
                  </a:lnTo>
                  <a:lnTo>
                    <a:pt x="37" y="18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45"/>
            <p:cNvSpPr>
              <a:spLocks/>
            </p:cNvSpPr>
            <p:nvPr/>
          </p:nvSpPr>
          <p:spPr bwMode="auto">
            <a:xfrm>
              <a:off x="3746" y="2518"/>
              <a:ext cx="40" cy="50"/>
            </a:xfrm>
            <a:custGeom>
              <a:avLst/>
              <a:gdLst/>
              <a:ahLst/>
              <a:cxnLst>
                <a:cxn ang="0">
                  <a:pos x="40" y="26"/>
                </a:cxn>
                <a:cxn ang="0">
                  <a:pos x="39" y="35"/>
                </a:cxn>
                <a:cxn ang="0">
                  <a:pos x="33" y="42"/>
                </a:cxn>
                <a:cxn ang="0">
                  <a:pos x="27" y="48"/>
                </a:cxn>
                <a:cxn ang="0">
                  <a:pos x="19" y="50"/>
                </a:cxn>
                <a:cxn ang="0">
                  <a:pos x="12" y="48"/>
                </a:cxn>
                <a:cxn ang="0">
                  <a:pos x="7" y="42"/>
                </a:cxn>
                <a:cxn ang="0">
                  <a:pos x="2" y="35"/>
                </a:cxn>
                <a:cxn ang="0">
                  <a:pos x="0" y="26"/>
                </a:cxn>
                <a:cxn ang="0">
                  <a:pos x="2" y="16"/>
                </a:cxn>
                <a:cxn ang="0">
                  <a:pos x="7" y="8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7" y="3"/>
                </a:cxn>
                <a:cxn ang="0">
                  <a:pos x="33" y="8"/>
                </a:cxn>
                <a:cxn ang="0">
                  <a:pos x="39" y="16"/>
                </a:cxn>
                <a:cxn ang="0">
                  <a:pos x="40" y="26"/>
                </a:cxn>
              </a:cxnLst>
              <a:rect l="0" t="0" r="r" b="b"/>
              <a:pathLst>
                <a:path w="40" h="50">
                  <a:moveTo>
                    <a:pt x="40" y="26"/>
                  </a:moveTo>
                  <a:lnTo>
                    <a:pt x="39" y="35"/>
                  </a:lnTo>
                  <a:lnTo>
                    <a:pt x="33" y="42"/>
                  </a:lnTo>
                  <a:lnTo>
                    <a:pt x="27" y="48"/>
                  </a:lnTo>
                  <a:lnTo>
                    <a:pt x="19" y="50"/>
                  </a:lnTo>
                  <a:lnTo>
                    <a:pt x="12" y="48"/>
                  </a:lnTo>
                  <a:lnTo>
                    <a:pt x="7" y="42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7" y="3"/>
                  </a:lnTo>
                  <a:lnTo>
                    <a:pt x="33" y="8"/>
                  </a:lnTo>
                  <a:lnTo>
                    <a:pt x="39" y="16"/>
                  </a:lnTo>
                  <a:lnTo>
                    <a:pt x="40" y="26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46"/>
            <p:cNvSpPr>
              <a:spLocks/>
            </p:cNvSpPr>
            <p:nvPr/>
          </p:nvSpPr>
          <p:spPr bwMode="auto">
            <a:xfrm>
              <a:off x="3329" y="2177"/>
              <a:ext cx="67" cy="69"/>
            </a:xfrm>
            <a:custGeom>
              <a:avLst/>
              <a:gdLst/>
              <a:ahLst/>
              <a:cxnLst>
                <a:cxn ang="0">
                  <a:pos x="67" y="35"/>
                </a:cxn>
                <a:cxn ang="0">
                  <a:pos x="65" y="49"/>
                </a:cxn>
                <a:cxn ang="0">
                  <a:pos x="57" y="59"/>
                </a:cxn>
                <a:cxn ang="0">
                  <a:pos x="47" y="67"/>
                </a:cxn>
                <a:cxn ang="0">
                  <a:pos x="34" y="69"/>
                </a:cxn>
                <a:cxn ang="0">
                  <a:pos x="20" y="67"/>
                </a:cxn>
                <a:cxn ang="0">
                  <a:pos x="10" y="59"/>
                </a:cxn>
                <a:cxn ang="0">
                  <a:pos x="2" y="49"/>
                </a:cxn>
                <a:cxn ang="0">
                  <a:pos x="0" y="35"/>
                </a:cxn>
                <a:cxn ang="0">
                  <a:pos x="2" y="21"/>
                </a:cxn>
                <a:cxn ang="0">
                  <a:pos x="10" y="11"/>
                </a:cxn>
                <a:cxn ang="0">
                  <a:pos x="20" y="3"/>
                </a:cxn>
                <a:cxn ang="0">
                  <a:pos x="34" y="0"/>
                </a:cxn>
                <a:cxn ang="0">
                  <a:pos x="47" y="3"/>
                </a:cxn>
                <a:cxn ang="0">
                  <a:pos x="57" y="11"/>
                </a:cxn>
                <a:cxn ang="0">
                  <a:pos x="65" y="21"/>
                </a:cxn>
                <a:cxn ang="0">
                  <a:pos x="67" y="35"/>
                </a:cxn>
              </a:cxnLst>
              <a:rect l="0" t="0" r="r" b="b"/>
              <a:pathLst>
                <a:path w="67" h="69">
                  <a:moveTo>
                    <a:pt x="67" y="35"/>
                  </a:moveTo>
                  <a:lnTo>
                    <a:pt x="65" y="49"/>
                  </a:lnTo>
                  <a:lnTo>
                    <a:pt x="57" y="59"/>
                  </a:lnTo>
                  <a:lnTo>
                    <a:pt x="47" y="67"/>
                  </a:lnTo>
                  <a:lnTo>
                    <a:pt x="34" y="69"/>
                  </a:lnTo>
                  <a:lnTo>
                    <a:pt x="20" y="67"/>
                  </a:lnTo>
                  <a:lnTo>
                    <a:pt x="10" y="59"/>
                  </a:lnTo>
                  <a:lnTo>
                    <a:pt x="2" y="49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10" y="11"/>
                  </a:lnTo>
                  <a:lnTo>
                    <a:pt x="20" y="3"/>
                  </a:lnTo>
                  <a:lnTo>
                    <a:pt x="34" y="0"/>
                  </a:lnTo>
                  <a:lnTo>
                    <a:pt x="47" y="3"/>
                  </a:lnTo>
                  <a:lnTo>
                    <a:pt x="57" y="11"/>
                  </a:lnTo>
                  <a:lnTo>
                    <a:pt x="65" y="21"/>
                  </a:lnTo>
                  <a:lnTo>
                    <a:pt x="67" y="35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47"/>
            <p:cNvSpPr>
              <a:spLocks/>
            </p:cNvSpPr>
            <p:nvPr/>
          </p:nvSpPr>
          <p:spPr bwMode="auto">
            <a:xfrm>
              <a:off x="2734" y="1857"/>
              <a:ext cx="49" cy="4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6" y="34"/>
                </a:cxn>
                <a:cxn ang="0">
                  <a:pos x="41" y="42"/>
                </a:cxn>
                <a:cxn ang="0">
                  <a:pos x="33" y="47"/>
                </a:cxn>
                <a:cxn ang="0">
                  <a:pos x="25" y="48"/>
                </a:cxn>
                <a:cxn ang="0">
                  <a:pos x="14" y="47"/>
                </a:cxn>
                <a:cxn ang="0">
                  <a:pos x="7" y="42"/>
                </a:cxn>
                <a:cxn ang="0">
                  <a:pos x="2" y="34"/>
                </a:cxn>
                <a:cxn ang="0">
                  <a:pos x="0" y="24"/>
                </a:cxn>
                <a:cxn ang="0">
                  <a:pos x="2" y="14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5" y="0"/>
                </a:cxn>
                <a:cxn ang="0">
                  <a:pos x="33" y="1"/>
                </a:cxn>
                <a:cxn ang="0">
                  <a:pos x="41" y="6"/>
                </a:cxn>
                <a:cxn ang="0">
                  <a:pos x="46" y="14"/>
                </a:cxn>
                <a:cxn ang="0">
                  <a:pos x="49" y="24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6" y="34"/>
                  </a:lnTo>
                  <a:lnTo>
                    <a:pt x="41" y="42"/>
                  </a:lnTo>
                  <a:lnTo>
                    <a:pt x="33" y="47"/>
                  </a:lnTo>
                  <a:lnTo>
                    <a:pt x="25" y="48"/>
                  </a:lnTo>
                  <a:lnTo>
                    <a:pt x="14" y="47"/>
                  </a:lnTo>
                  <a:lnTo>
                    <a:pt x="7" y="42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5" y="0"/>
                  </a:lnTo>
                  <a:lnTo>
                    <a:pt x="33" y="1"/>
                  </a:lnTo>
                  <a:lnTo>
                    <a:pt x="41" y="6"/>
                  </a:lnTo>
                  <a:lnTo>
                    <a:pt x="46" y="14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48"/>
            <p:cNvSpPr>
              <a:spLocks/>
            </p:cNvSpPr>
            <p:nvPr/>
          </p:nvSpPr>
          <p:spPr bwMode="auto">
            <a:xfrm>
              <a:off x="4672" y="2032"/>
              <a:ext cx="20" cy="39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19" y="27"/>
                </a:cxn>
                <a:cxn ang="0">
                  <a:pos x="18" y="32"/>
                </a:cxn>
                <a:cxn ang="0">
                  <a:pos x="14" y="37"/>
                </a:cxn>
                <a:cxn ang="0">
                  <a:pos x="10" y="39"/>
                </a:cxn>
                <a:cxn ang="0">
                  <a:pos x="6" y="37"/>
                </a:cxn>
                <a:cxn ang="0">
                  <a:pos x="4" y="32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4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5"/>
                </a:cxn>
                <a:cxn ang="0">
                  <a:pos x="19" y="12"/>
                </a:cxn>
                <a:cxn ang="0">
                  <a:pos x="20" y="19"/>
                </a:cxn>
              </a:cxnLst>
              <a:rect l="0" t="0" r="r" b="b"/>
              <a:pathLst>
                <a:path w="20" h="39">
                  <a:moveTo>
                    <a:pt x="20" y="19"/>
                  </a:moveTo>
                  <a:lnTo>
                    <a:pt x="19" y="27"/>
                  </a:lnTo>
                  <a:lnTo>
                    <a:pt x="18" y="32"/>
                  </a:lnTo>
                  <a:lnTo>
                    <a:pt x="14" y="37"/>
                  </a:lnTo>
                  <a:lnTo>
                    <a:pt x="10" y="39"/>
                  </a:lnTo>
                  <a:lnTo>
                    <a:pt x="6" y="37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4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5"/>
                  </a:lnTo>
                  <a:lnTo>
                    <a:pt x="19" y="12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49"/>
            <p:cNvSpPr>
              <a:spLocks/>
            </p:cNvSpPr>
            <p:nvPr/>
          </p:nvSpPr>
          <p:spPr bwMode="auto">
            <a:xfrm>
              <a:off x="4351" y="1693"/>
              <a:ext cx="19" cy="48"/>
            </a:xfrm>
            <a:custGeom>
              <a:avLst/>
              <a:gdLst/>
              <a:ahLst/>
              <a:cxnLst>
                <a:cxn ang="0">
                  <a:pos x="19" y="24"/>
                </a:cxn>
                <a:cxn ang="0">
                  <a:pos x="18" y="33"/>
                </a:cxn>
                <a:cxn ang="0">
                  <a:pos x="17" y="40"/>
                </a:cxn>
                <a:cxn ang="0">
                  <a:pos x="13" y="45"/>
                </a:cxn>
                <a:cxn ang="0">
                  <a:pos x="9" y="48"/>
                </a:cxn>
                <a:cxn ang="0">
                  <a:pos x="5" y="45"/>
                </a:cxn>
                <a:cxn ang="0">
                  <a:pos x="3" y="40"/>
                </a:cxn>
                <a:cxn ang="0">
                  <a:pos x="1" y="33"/>
                </a:cxn>
                <a:cxn ang="0">
                  <a:pos x="0" y="24"/>
                </a:cxn>
                <a:cxn ang="0">
                  <a:pos x="1" y="14"/>
                </a:cxn>
                <a:cxn ang="0">
                  <a:pos x="3" y="6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3" y="1"/>
                </a:cxn>
                <a:cxn ang="0">
                  <a:pos x="17" y="6"/>
                </a:cxn>
                <a:cxn ang="0">
                  <a:pos x="18" y="14"/>
                </a:cxn>
                <a:cxn ang="0">
                  <a:pos x="19" y="24"/>
                </a:cxn>
              </a:cxnLst>
              <a:rect l="0" t="0" r="r" b="b"/>
              <a:pathLst>
                <a:path w="19" h="48">
                  <a:moveTo>
                    <a:pt x="19" y="24"/>
                  </a:moveTo>
                  <a:lnTo>
                    <a:pt x="18" y="33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9" y="48"/>
                  </a:lnTo>
                  <a:lnTo>
                    <a:pt x="5" y="45"/>
                  </a:lnTo>
                  <a:lnTo>
                    <a:pt x="3" y="40"/>
                  </a:lnTo>
                  <a:lnTo>
                    <a:pt x="1" y="33"/>
                  </a:lnTo>
                  <a:lnTo>
                    <a:pt x="0" y="24"/>
                  </a:lnTo>
                  <a:lnTo>
                    <a:pt x="1" y="14"/>
                  </a:lnTo>
                  <a:lnTo>
                    <a:pt x="3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7" y="6"/>
                  </a:lnTo>
                  <a:lnTo>
                    <a:pt x="18" y="1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50"/>
            <p:cNvSpPr>
              <a:spLocks/>
            </p:cNvSpPr>
            <p:nvPr/>
          </p:nvSpPr>
          <p:spPr bwMode="auto">
            <a:xfrm>
              <a:off x="3101" y="1298"/>
              <a:ext cx="43" cy="43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42" y="31"/>
                </a:cxn>
                <a:cxn ang="0">
                  <a:pos x="37" y="37"/>
                </a:cxn>
                <a:cxn ang="0">
                  <a:pos x="29" y="42"/>
                </a:cxn>
                <a:cxn ang="0">
                  <a:pos x="22" y="43"/>
                </a:cxn>
                <a:cxn ang="0">
                  <a:pos x="13" y="42"/>
                </a:cxn>
                <a:cxn ang="0">
                  <a:pos x="6" y="37"/>
                </a:cxn>
                <a:cxn ang="0">
                  <a:pos x="1" y="31"/>
                </a:cxn>
                <a:cxn ang="0">
                  <a:pos x="0" y="22"/>
                </a:cxn>
                <a:cxn ang="0">
                  <a:pos x="1" y="14"/>
                </a:cxn>
                <a:cxn ang="0">
                  <a:pos x="6" y="6"/>
                </a:cxn>
                <a:cxn ang="0">
                  <a:pos x="13" y="1"/>
                </a:cxn>
                <a:cxn ang="0">
                  <a:pos x="22" y="0"/>
                </a:cxn>
                <a:cxn ang="0">
                  <a:pos x="29" y="1"/>
                </a:cxn>
                <a:cxn ang="0">
                  <a:pos x="37" y="6"/>
                </a:cxn>
                <a:cxn ang="0">
                  <a:pos x="42" y="14"/>
                </a:cxn>
                <a:cxn ang="0">
                  <a:pos x="43" y="22"/>
                </a:cxn>
              </a:cxnLst>
              <a:rect l="0" t="0" r="r" b="b"/>
              <a:pathLst>
                <a:path w="43" h="43">
                  <a:moveTo>
                    <a:pt x="43" y="22"/>
                  </a:moveTo>
                  <a:lnTo>
                    <a:pt x="42" y="31"/>
                  </a:lnTo>
                  <a:lnTo>
                    <a:pt x="37" y="37"/>
                  </a:lnTo>
                  <a:lnTo>
                    <a:pt x="29" y="42"/>
                  </a:lnTo>
                  <a:lnTo>
                    <a:pt x="22" y="43"/>
                  </a:lnTo>
                  <a:lnTo>
                    <a:pt x="13" y="42"/>
                  </a:lnTo>
                  <a:lnTo>
                    <a:pt x="6" y="37"/>
                  </a:lnTo>
                  <a:lnTo>
                    <a:pt x="1" y="31"/>
                  </a:lnTo>
                  <a:lnTo>
                    <a:pt x="0" y="22"/>
                  </a:lnTo>
                  <a:lnTo>
                    <a:pt x="1" y="14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7" y="6"/>
                  </a:lnTo>
                  <a:lnTo>
                    <a:pt x="42" y="14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51"/>
            <p:cNvSpPr>
              <a:spLocks/>
            </p:cNvSpPr>
            <p:nvPr/>
          </p:nvSpPr>
          <p:spPr bwMode="auto">
            <a:xfrm>
              <a:off x="3433" y="1114"/>
              <a:ext cx="35" cy="44"/>
            </a:xfrm>
            <a:custGeom>
              <a:avLst/>
              <a:gdLst/>
              <a:ahLst/>
              <a:cxnLst>
                <a:cxn ang="0">
                  <a:pos x="35" y="23"/>
                </a:cxn>
                <a:cxn ang="0">
                  <a:pos x="33" y="30"/>
                </a:cxn>
                <a:cxn ang="0">
                  <a:pos x="30" y="38"/>
                </a:cxn>
                <a:cxn ang="0">
                  <a:pos x="24" y="43"/>
                </a:cxn>
                <a:cxn ang="0">
                  <a:pos x="18" y="44"/>
                </a:cxn>
                <a:cxn ang="0">
                  <a:pos x="10" y="43"/>
                </a:cxn>
                <a:cxn ang="0">
                  <a:pos x="5" y="38"/>
                </a:cxn>
                <a:cxn ang="0">
                  <a:pos x="1" y="30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5" y="6"/>
                </a:cxn>
                <a:cxn ang="0">
                  <a:pos x="10" y="1"/>
                </a:cxn>
                <a:cxn ang="0">
                  <a:pos x="18" y="0"/>
                </a:cxn>
                <a:cxn ang="0">
                  <a:pos x="24" y="1"/>
                </a:cxn>
                <a:cxn ang="0">
                  <a:pos x="30" y="6"/>
                </a:cxn>
                <a:cxn ang="0">
                  <a:pos x="33" y="14"/>
                </a:cxn>
                <a:cxn ang="0">
                  <a:pos x="35" y="23"/>
                </a:cxn>
              </a:cxnLst>
              <a:rect l="0" t="0" r="r" b="b"/>
              <a:pathLst>
                <a:path w="35" h="44">
                  <a:moveTo>
                    <a:pt x="35" y="23"/>
                  </a:moveTo>
                  <a:lnTo>
                    <a:pt x="33" y="30"/>
                  </a:lnTo>
                  <a:lnTo>
                    <a:pt x="30" y="38"/>
                  </a:lnTo>
                  <a:lnTo>
                    <a:pt x="24" y="43"/>
                  </a:lnTo>
                  <a:lnTo>
                    <a:pt x="18" y="44"/>
                  </a:lnTo>
                  <a:lnTo>
                    <a:pt x="10" y="43"/>
                  </a:lnTo>
                  <a:lnTo>
                    <a:pt x="5" y="38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3" y="14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52"/>
            <p:cNvSpPr>
              <a:spLocks/>
            </p:cNvSpPr>
            <p:nvPr/>
          </p:nvSpPr>
          <p:spPr bwMode="auto">
            <a:xfrm>
              <a:off x="2733" y="2950"/>
              <a:ext cx="52" cy="44"/>
            </a:xfrm>
            <a:custGeom>
              <a:avLst/>
              <a:gdLst/>
              <a:ahLst/>
              <a:cxnLst>
                <a:cxn ang="0">
                  <a:pos x="52" y="21"/>
                </a:cxn>
                <a:cxn ang="0">
                  <a:pos x="50" y="30"/>
                </a:cxn>
                <a:cxn ang="0">
                  <a:pos x="45" y="38"/>
                </a:cxn>
                <a:cxn ang="0">
                  <a:pos x="37" y="43"/>
                </a:cxn>
                <a:cxn ang="0">
                  <a:pos x="27" y="44"/>
                </a:cxn>
                <a:cxn ang="0">
                  <a:pos x="17" y="43"/>
                </a:cxn>
                <a:cxn ang="0">
                  <a:pos x="8" y="38"/>
                </a:cxn>
                <a:cxn ang="0">
                  <a:pos x="3" y="30"/>
                </a:cxn>
                <a:cxn ang="0">
                  <a:pos x="0" y="21"/>
                </a:cxn>
                <a:cxn ang="0">
                  <a:pos x="3" y="14"/>
                </a:cxn>
                <a:cxn ang="0">
                  <a:pos x="8" y="6"/>
                </a:cxn>
                <a:cxn ang="0">
                  <a:pos x="17" y="1"/>
                </a:cxn>
                <a:cxn ang="0">
                  <a:pos x="27" y="0"/>
                </a:cxn>
                <a:cxn ang="0">
                  <a:pos x="37" y="1"/>
                </a:cxn>
                <a:cxn ang="0">
                  <a:pos x="45" y="6"/>
                </a:cxn>
                <a:cxn ang="0">
                  <a:pos x="50" y="14"/>
                </a:cxn>
                <a:cxn ang="0">
                  <a:pos x="52" y="21"/>
                </a:cxn>
              </a:cxnLst>
              <a:rect l="0" t="0" r="r" b="b"/>
              <a:pathLst>
                <a:path w="52" h="44">
                  <a:moveTo>
                    <a:pt x="52" y="21"/>
                  </a:moveTo>
                  <a:lnTo>
                    <a:pt x="50" y="30"/>
                  </a:lnTo>
                  <a:lnTo>
                    <a:pt x="45" y="38"/>
                  </a:lnTo>
                  <a:lnTo>
                    <a:pt x="37" y="43"/>
                  </a:lnTo>
                  <a:lnTo>
                    <a:pt x="27" y="44"/>
                  </a:lnTo>
                  <a:lnTo>
                    <a:pt x="17" y="43"/>
                  </a:lnTo>
                  <a:lnTo>
                    <a:pt x="8" y="38"/>
                  </a:lnTo>
                  <a:lnTo>
                    <a:pt x="3" y="30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8" y="6"/>
                  </a:lnTo>
                  <a:lnTo>
                    <a:pt x="17" y="1"/>
                  </a:lnTo>
                  <a:lnTo>
                    <a:pt x="27" y="0"/>
                  </a:lnTo>
                  <a:lnTo>
                    <a:pt x="37" y="1"/>
                  </a:lnTo>
                  <a:lnTo>
                    <a:pt x="45" y="6"/>
                  </a:lnTo>
                  <a:lnTo>
                    <a:pt x="50" y="14"/>
                  </a:lnTo>
                  <a:lnTo>
                    <a:pt x="52" y="21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53"/>
            <p:cNvSpPr>
              <a:spLocks/>
            </p:cNvSpPr>
            <p:nvPr/>
          </p:nvSpPr>
          <p:spPr bwMode="auto">
            <a:xfrm>
              <a:off x="2532" y="2469"/>
              <a:ext cx="34" cy="43"/>
            </a:xfrm>
            <a:custGeom>
              <a:avLst/>
              <a:gdLst/>
              <a:ahLst/>
              <a:cxnLst>
                <a:cxn ang="0">
                  <a:pos x="34" y="21"/>
                </a:cxn>
                <a:cxn ang="0">
                  <a:pos x="33" y="30"/>
                </a:cxn>
                <a:cxn ang="0">
                  <a:pos x="29" y="37"/>
                </a:cxn>
                <a:cxn ang="0">
                  <a:pos x="24" y="42"/>
                </a:cxn>
                <a:cxn ang="0">
                  <a:pos x="18" y="43"/>
                </a:cxn>
                <a:cxn ang="0">
                  <a:pos x="10" y="42"/>
                </a:cxn>
                <a:cxn ang="0">
                  <a:pos x="5" y="37"/>
                </a:cxn>
                <a:cxn ang="0">
                  <a:pos x="1" y="30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5" y="6"/>
                </a:cxn>
                <a:cxn ang="0">
                  <a:pos x="10" y="1"/>
                </a:cxn>
                <a:cxn ang="0">
                  <a:pos x="18" y="0"/>
                </a:cxn>
                <a:cxn ang="0">
                  <a:pos x="24" y="1"/>
                </a:cxn>
                <a:cxn ang="0">
                  <a:pos x="29" y="6"/>
                </a:cxn>
                <a:cxn ang="0">
                  <a:pos x="33" y="14"/>
                </a:cxn>
                <a:cxn ang="0">
                  <a:pos x="34" y="21"/>
                </a:cxn>
              </a:cxnLst>
              <a:rect l="0" t="0" r="r" b="b"/>
              <a:pathLst>
                <a:path w="34" h="43">
                  <a:moveTo>
                    <a:pt x="34" y="21"/>
                  </a:moveTo>
                  <a:lnTo>
                    <a:pt x="33" y="30"/>
                  </a:lnTo>
                  <a:lnTo>
                    <a:pt x="29" y="37"/>
                  </a:lnTo>
                  <a:lnTo>
                    <a:pt x="24" y="42"/>
                  </a:lnTo>
                  <a:lnTo>
                    <a:pt x="18" y="43"/>
                  </a:lnTo>
                  <a:lnTo>
                    <a:pt x="10" y="42"/>
                  </a:lnTo>
                  <a:lnTo>
                    <a:pt x="5" y="37"/>
                  </a:lnTo>
                  <a:lnTo>
                    <a:pt x="1" y="30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6"/>
                  </a:lnTo>
                  <a:lnTo>
                    <a:pt x="33" y="14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54"/>
            <p:cNvSpPr>
              <a:spLocks/>
            </p:cNvSpPr>
            <p:nvPr/>
          </p:nvSpPr>
          <p:spPr bwMode="auto">
            <a:xfrm>
              <a:off x="4245" y="3195"/>
              <a:ext cx="36" cy="35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5" y="25"/>
                </a:cxn>
                <a:cxn ang="0">
                  <a:pos x="31" y="30"/>
                </a:cxn>
                <a:cxn ang="0">
                  <a:pos x="26" y="33"/>
                </a:cxn>
                <a:cxn ang="0">
                  <a:pos x="18" y="35"/>
                </a:cxn>
                <a:cxn ang="0">
                  <a:pos x="12" y="33"/>
                </a:cxn>
                <a:cxn ang="0">
                  <a:pos x="5" y="30"/>
                </a:cxn>
                <a:cxn ang="0">
                  <a:pos x="2" y="25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5" y="5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26" y="2"/>
                </a:cxn>
                <a:cxn ang="0">
                  <a:pos x="31" y="5"/>
                </a:cxn>
                <a:cxn ang="0">
                  <a:pos x="35" y="11"/>
                </a:cxn>
                <a:cxn ang="0">
                  <a:pos x="36" y="18"/>
                </a:cxn>
              </a:cxnLst>
              <a:rect l="0" t="0" r="r" b="b"/>
              <a:pathLst>
                <a:path w="36" h="35">
                  <a:moveTo>
                    <a:pt x="36" y="18"/>
                  </a:moveTo>
                  <a:lnTo>
                    <a:pt x="35" y="25"/>
                  </a:lnTo>
                  <a:lnTo>
                    <a:pt x="31" y="30"/>
                  </a:lnTo>
                  <a:lnTo>
                    <a:pt x="26" y="33"/>
                  </a:lnTo>
                  <a:lnTo>
                    <a:pt x="18" y="35"/>
                  </a:lnTo>
                  <a:lnTo>
                    <a:pt x="12" y="33"/>
                  </a:lnTo>
                  <a:lnTo>
                    <a:pt x="5" y="30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55"/>
            <p:cNvSpPr>
              <a:spLocks/>
            </p:cNvSpPr>
            <p:nvPr/>
          </p:nvSpPr>
          <p:spPr bwMode="auto">
            <a:xfrm>
              <a:off x="4665" y="2566"/>
              <a:ext cx="36" cy="43"/>
            </a:xfrm>
            <a:custGeom>
              <a:avLst/>
              <a:gdLst/>
              <a:ahLst/>
              <a:cxnLst>
                <a:cxn ang="0">
                  <a:pos x="36" y="21"/>
                </a:cxn>
                <a:cxn ang="0">
                  <a:pos x="35" y="29"/>
                </a:cxn>
                <a:cxn ang="0">
                  <a:pos x="31" y="36"/>
                </a:cxn>
                <a:cxn ang="0">
                  <a:pos x="26" y="42"/>
                </a:cxn>
                <a:cxn ang="0">
                  <a:pos x="18" y="43"/>
                </a:cxn>
                <a:cxn ang="0">
                  <a:pos x="12" y="42"/>
                </a:cxn>
                <a:cxn ang="0">
                  <a:pos x="5" y="36"/>
                </a:cxn>
                <a:cxn ang="0">
                  <a:pos x="2" y="29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5" y="6"/>
                </a:cxn>
                <a:cxn ang="0">
                  <a:pos x="12" y="1"/>
                </a:cxn>
                <a:cxn ang="0">
                  <a:pos x="18" y="0"/>
                </a:cxn>
                <a:cxn ang="0">
                  <a:pos x="26" y="1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21"/>
                </a:cxn>
              </a:cxnLst>
              <a:rect l="0" t="0" r="r" b="b"/>
              <a:pathLst>
                <a:path w="36" h="43">
                  <a:moveTo>
                    <a:pt x="36" y="21"/>
                  </a:moveTo>
                  <a:lnTo>
                    <a:pt x="35" y="29"/>
                  </a:lnTo>
                  <a:lnTo>
                    <a:pt x="31" y="36"/>
                  </a:lnTo>
                  <a:lnTo>
                    <a:pt x="26" y="42"/>
                  </a:lnTo>
                  <a:lnTo>
                    <a:pt x="18" y="43"/>
                  </a:lnTo>
                  <a:lnTo>
                    <a:pt x="12" y="42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FFAA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56"/>
            <p:cNvSpPr>
              <a:spLocks/>
            </p:cNvSpPr>
            <p:nvPr/>
          </p:nvSpPr>
          <p:spPr bwMode="auto">
            <a:xfrm>
              <a:off x="4378" y="1970"/>
              <a:ext cx="43" cy="52"/>
            </a:xfrm>
            <a:custGeom>
              <a:avLst/>
              <a:gdLst/>
              <a:ahLst/>
              <a:cxnLst>
                <a:cxn ang="0">
                  <a:pos x="43" y="27"/>
                </a:cxn>
                <a:cxn ang="0">
                  <a:pos x="42" y="37"/>
                </a:cxn>
                <a:cxn ang="0">
                  <a:pos x="37" y="45"/>
                </a:cxn>
                <a:cxn ang="0">
                  <a:pos x="29" y="50"/>
                </a:cxn>
                <a:cxn ang="0">
                  <a:pos x="21" y="52"/>
                </a:cxn>
                <a:cxn ang="0">
                  <a:pos x="12" y="50"/>
                </a:cxn>
                <a:cxn ang="0">
                  <a:pos x="6" y="45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7"/>
                </a:cxn>
                <a:cxn ang="0">
                  <a:pos x="6" y="8"/>
                </a:cxn>
                <a:cxn ang="0">
                  <a:pos x="12" y="3"/>
                </a:cxn>
                <a:cxn ang="0">
                  <a:pos x="21" y="0"/>
                </a:cxn>
                <a:cxn ang="0">
                  <a:pos x="29" y="3"/>
                </a:cxn>
                <a:cxn ang="0">
                  <a:pos x="37" y="8"/>
                </a:cxn>
                <a:cxn ang="0">
                  <a:pos x="42" y="17"/>
                </a:cxn>
                <a:cxn ang="0">
                  <a:pos x="43" y="27"/>
                </a:cxn>
              </a:cxnLst>
              <a:rect l="0" t="0" r="r" b="b"/>
              <a:pathLst>
                <a:path w="43" h="52">
                  <a:moveTo>
                    <a:pt x="43" y="27"/>
                  </a:moveTo>
                  <a:lnTo>
                    <a:pt x="42" y="37"/>
                  </a:lnTo>
                  <a:lnTo>
                    <a:pt x="37" y="45"/>
                  </a:lnTo>
                  <a:lnTo>
                    <a:pt x="29" y="50"/>
                  </a:lnTo>
                  <a:lnTo>
                    <a:pt x="21" y="52"/>
                  </a:lnTo>
                  <a:lnTo>
                    <a:pt x="12" y="50"/>
                  </a:lnTo>
                  <a:lnTo>
                    <a:pt x="6" y="45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6" y="8"/>
                  </a:lnTo>
                  <a:lnTo>
                    <a:pt x="12" y="3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7" y="8"/>
                  </a:lnTo>
                  <a:lnTo>
                    <a:pt x="42" y="1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57"/>
            <p:cNvSpPr>
              <a:spLocks/>
            </p:cNvSpPr>
            <p:nvPr/>
          </p:nvSpPr>
          <p:spPr bwMode="auto">
            <a:xfrm>
              <a:off x="4482" y="2417"/>
              <a:ext cx="27" cy="34"/>
            </a:xfrm>
            <a:custGeom>
              <a:avLst/>
              <a:gdLst/>
              <a:ahLst/>
              <a:cxnLst>
                <a:cxn ang="0">
                  <a:pos x="27" y="17"/>
                </a:cxn>
                <a:cxn ang="0">
                  <a:pos x="26" y="24"/>
                </a:cxn>
                <a:cxn ang="0">
                  <a:pos x="23" y="29"/>
                </a:cxn>
                <a:cxn ang="0">
                  <a:pos x="18" y="33"/>
                </a:cxn>
                <a:cxn ang="0">
                  <a:pos x="13" y="34"/>
                </a:cxn>
                <a:cxn ang="0">
                  <a:pos x="8" y="33"/>
                </a:cxn>
                <a:cxn ang="0">
                  <a:pos x="4" y="29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8" y="1"/>
                </a:cxn>
                <a:cxn ang="0">
                  <a:pos x="13" y="0"/>
                </a:cxn>
                <a:cxn ang="0">
                  <a:pos x="18" y="1"/>
                </a:cxn>
                <a:cxn ang="0">
                  <a:pos x="23" y="5"/>
                </a:cxn>
                <a:cxn ang="0">
                  <a:pos x="26" y="10"/>
                </a:cxn>
                <a:cxn ang="0">
                  <a:pos x="27" y="17"/>
                </a:cxn>
              </a:cxnLst>
              <a:rect l="0" t="0" r="r" b="b"/>
              <a:pathLst>
                <a:path w="27" h="34">
                  <a:moveTo>
                    <a:pt x="27" y="17"/>
                  </a:moveTo>
                  <a:lnTo>
                    <a:pt x="26" y="24"/>
                  </a:lnTo>
                  <a:lnTo>
                    <a:pt x="23" y="29"/>
                  </a:lnTo>
                  <a:lnTo>
                    <a:pt x="18" y="33"/>
                  </a:lnTo>
                  <a:lnTo>
                    <a:pt x="13" y="34"/>
                  </a:lnTo>
                  <a:lnTo>
                    <a:pt x="8" y="33"/>
                  </a:lnTo>
                  <a:lnTo>
                    <a:pt x="4" y="29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3" y="5"/>
                  </a:lnTo>
                  <a:lnTo>
                    <a:pt x="26" y="10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58"/>
            <p:cNvSpPr>
              <a:spLocks/>
            </p:cNvSpPr>
            <p:nvPr/>
          </p:nvSpPr>
          <p:spPr bwMode="auto">
            <a:xfrm>
              <a:off x="4159" y="2705"/>
              <a:ext cx="25" cy="53"/>
            </a:xfrm>
            <a:custGeom>
              <a:avLst/>
              <a:gdLst/>
              <a:ahLst/>
              <a:cxnLst>
                <a:cxn ang="0">
                  <a:pos x="25" y="26"/>
                </a:cxn>
                <a:cxn ang="0">
                  <a:pos x="24" y="36"/>
                </a:cxn>
                <a:cxn ang="0">
                  <a:pos x="21" y="45"/>
                </a:cxn>
                <a:cxn ang="0">
                  <a:pos x="18" y="50"/>
                </a:cxn>
                <a:cxn ang="0">
                  <a:pos x="13" y="53"/>
                </a:cxn>
                <a:cxn ang="0">
                  <a:pos x="7" y="50"/>
                </a:cxn>
                <a:cxn ang="0">
                  <a:pos x="4" y="45"/>
                </a:cxn>
                <a:cxn ang="0">
                  <a:pos x="1" y="36"/>
                </a:cxn>
                <a:cxn ang="0">
                  <a:pos x="0" y="26"/>
                </a:cxn>
                <a:cxn ang="0">
                  <a:pos x="1" y="16"/>
                </a:cxn>
                <a:cxn ang="0">
                  <a:pos x="4" y="8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8" y="3"/>
                </a:cxn>
                <a:cxn ang="0">
                  <a:pos x="21" y="8"/>
                </a:cxn>
                <a:cxn ang="0">
                  <a:pos x="24" y="16"/>
                </a:cxn>
                <a:cxn ang="0">
                  <a:pos x="25" y="26"/>
                </a:cxn>
              </a:cxnLst>
              <a:rect l="0" t="0" r="r" b="b"/>
              <a:pathLst>
                <a:path w="25" h="53">
                  <a:moveTo>
                    <a:pt x="25" y="26"/>
                  </a:moveTo>
                  <a:lnTo>
                    <a:pt x="24" y="36"/>
                  </a:lnTo>
                  <a:lnTo>
                    <a:pt x="21" y="45"/>
                  </a:lnTo>
                  <a:lnTo>
                    <a:pt x="18" y="50"/>
                  </a:lnTo>
                  <a:lnTo>
                    <a:pt x="13" y="53"/>
                  </a:lnTo>
                  <a:lnTo>
                    <a:pt x="7" y="50"/>
                  </a:lnTo>
                  <a:lnTo>
                    <a:pt x="4" y="45"/>
                  </a:lnTo>
                  <a:lnTo>
                    <a:pt x="1" y="36"/>
                  </a:lnTo>
                  <a:lnTo>
                    <a:pt x="0" y="26"/>
                  </a:lnTo>
                  <a:lnTo>
                    <a:pt x="1" y="16"/>
                  </a:lnTo>
                  <a:lnTo>
                    <a:pt x="4" y="8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8" y="3"/>
                  </a:lnTo>
                  <a:lnTo>
                    <a:pt x="21" y="8"/>
                  </a:lnTo>
                  <a:lnTo>
                    <a:pt x="24" y="1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59"/>
            <p:cNvSpPr>
              <a:spLocks/>
            </p:cNvSpPr>
            <p:nvPr/>
          </p:nvSpPr>
          <p:spPr bwMode="auto">
            <a:xfrm>
              <a:off x="3004" y="3011"/>
              <a:ext cx="52" cy="44"/>
            </a:xfrm>
            <a:custGeom>
              <a:avLst/>
              <a:gdLst/>
              <a:ahLst/>
              <a:cxnLst>
                <a:cxn ang="0">
                  <a:pos x="52" y="23"/>
                </a:cxn>
                <a:cxn ang="0">
                  <a:pos x="50" y="30"/>
                </a:cxn>
                <a:cxn ang="0">
                  <a:pos x="45" y="38"/>
                </a:cxn>
                <a:cxn ang="0">
                  <a:pos x="37" y="43"/>
                </a:cxn>
                <a:cxn ang="0">
                  <a:pos x="27" y="44"/>
                </a:cxn>
                <a:cxn ang="0">
                  <a:pos x="17" y="43"/>
                </a:cxn>
                <a:cxn ang="0">
                  <a:pos x="8" y="38"/>
                </a:cxn>
                <a:cxn ang="0">
                  <a:pos x="3" y="30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8" y="6"/>
                </a:cxn>
                <a:cxn ang="0">
                  <a:pos x="17" y="1"/>
                </a:cxn>
                <a:cxn ang="0">
                  <a:pos x="27" y="0"/>
                </a:cxn>
                <a:cxn ang="0">
                  <a:pos x="37" y="1"/>
                </a:cxn>
                <a:cxn ang="0">
                  <a:pos x="45" y="6"/>
                </a:cxn>
                <a:cxn ang="0">
                  <a:pos x="50" y="14"/>
                </a:cxn>
                <a:cxn ang="0">
                  <a:pos x="52" y="23"/>
                </a:cxn>
              </a:cxnLst>
              <a:rect l="0" t="0" r="r" b="b"/>
              <a:pathLst>
                <a:path w="52" h="44">
                  <a:moveTo>
                    <a:pt x="52" y="23"/>
                  </a:moveTo>
                  <a:lnTo>
                    <a:pt x="50" y="30"/>
                  </a:lnTo>
                  <a:lnTo>
                    <a:pt x="45" y="38"/>
                  </a:lnTo>
                  <a:lnTo>
                    <a:pt x="37" y="43"/>
                  </a:lnTo>
                  <a:lnTo>
                    <a:pt x="27" y="44"/>
                  </a:lnTo>
                  <a:lnTo>
                    <a:pt x="17" y="43"/>
                  </a:lnTo>
                  <a:lnTo>
                    <a:pt x="8" y="38"/>
                  </a:lnTo>
                  <a:lnTo>
                    <a:pt x="3" y="30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8" y="6"/>
                  </a:lnTo>
                  <a:lnTo>
                    <a:pt x="17" y="1"/>
                  </a:lnTo>
                  <a:lnTo>
                    <a:pt x="27" y="0"/>
                  </a:lnTo>
                  <a:lnTo>
                    <a:pt x="37" y="1"/>
                  </a:lnTo>
                  <a:lnTo>
                    <a:pt x="45" y="6"/>
                  </a:lnTo>
                  <a:lnTo>
                    <a:pt x="50" y="14"/>
                  </a:lnTo>
                  <a:lnTo>
                    <a:pt x="52" y="23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60"/>
            <p:cNvSpPr>
              <a:spLocks/>
            </p:cNvSpPr>
            <p:nvPr/>
          </p:nvSpPr>
          <p:spPr bwMode="auto">
            <a:xfrm>
              <a:off x="2663" y="1952"/>
              <a:ext cx="43" cy="54"/>
            </a:xfrm>
            <a:custGeom>
              <a:avLst/>
              <a:gdLst/>
              <a:ahLst/>
              <a:cxnLst>
                <a:cxn ang="0">
                  <a:pos x="43" y="27"/>
                </a:cxn>
                <a:cxn ang="0">
                  <a:pos x="42" y="37"/>
                </a:cxn>
                <a:cxn ang="0">
                  <a:pos x="37" y="46"/>
                </a:cxn>
                <a:cxn ang="0">
                  <a:pos x="31" y="51"/>
                </a:cxn>
                <a:cxn ang="0">
                  <a:pos x="22" y="54"/>
                </a:cxn>
                <a:cxn ang="0">
                  <a:pos x="14" y="51"/>
                </a:cxn>
                <a:cxn ang="0">
                  <a:pos x="6" y="46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7"/>
                </a:cxn>
                <a:cxn ang="0">
                  <a:pos x="6" y="8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31" y="3"/>
                </a:cxn>
                <a:cxn ang="0">
                  <a:pos x="37" y="8"/>
                </a:cxn>
                <a:cxn ang="0">
                  <a:pos x="42" y="17"/>
                </a:cxn>
                <a:cxn ang="0">
                  <a:pos x="43" y="27"/>
                </a:cxn>
              </a:cxnLst>
              <a:rect l="0" t="0" r="r" b="b"/>
              <a:pathLst>
                <a:path w="43" h="54">
                  <a:moveTo>
                    <a:pt x="43" y="27"/>
                  </a:moveTo>
                  <a:lnTo>
                    <a:pt x="42" y="37"/>
                  </a:lnTo>
                  <a:lnTo>
                    <a:pt x="37" y="46"/>
                  </a:lnTo>
                  <a:lnTo>
                    <a:pt x="31" y="51"/>
                  </a:lnTo>
                  <a:lnTo>
                    <a:pt x="22" y="54"/>
                  </a:lnTo>
                  <a:lnTo>
                    <a:pt x="14" y="51"/>
                  </a:lnTo>
                  <a:lnTo>
                    <a:pt x="6" y="46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6" y="8"/>
                  </a:lnTo>
                  <a:lnTo>
                    <a:pt x="14" y="3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8"/>
                  </a:lnTo>
                  <a:lnTo>
                    <a:pt x="42" y="1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FFFF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74650" y="1571625"/>
            <a:ext cx="1057275" cy="314325"/>
          </a:xfrm>
          <a:custGeom>
            <a:avLst/>
            <a:gdLst>
              <a:gd name="connsiteX0" fmla="*/ 6350 w 1057275"/>
              <a:gd name="connsiteY0" fmla="*/ 238125 h 314325"/>
              <a:gd name="connsiteX1" fmla="*/ 177800 w 1057275"/>
              <a:gd name="connsiteY1" fmla="*/ 66675 h 314325"/>
              <a:gd name="connsiteX2" fmla="*/ 349250 w 1057275"/>
              <a:gd name="connsiteY2" fmla="*/ 9525 h 314325"/>
              <a:gd name="connsiteX3" fmla="*/ 596900 w 1057275"/>
              <a:gd name="connsiteY3" fmla="*/ 9525 h 314325"/>
              <a:gd name="connsiteX4" fmla="*/ 806450 w 1057275"/>
              <a:gd name="connsiteY4" fmla="*/ 28575 h 314325"/>
              <a:gd name="connsiteX5" fmla="*/ 939800 w 1057275"/>
              <a:gd name="connsiteY5" fmla="*/ 123825 h 314325"/>
              <a:gd name="connsiteX6" fmla="*/ 1054100 w 1057275"/>
              <a:gd name="connsiteY6" fmla="*/ 295275 h 314325"/>
              <a:gd name="connsiteX7" fmla="*/ 958850 w 1057275"/>
              <a:gd name="connsiteY7" fmla="*/ 238125 h 314325"/>
              <a:gd name="connsiteX8" fmla="*/ 768350 w 1057275"/>
              <a:gd name="connsiteY8" fmla="*/ 142875 h 314325"/>
              <a:gd name="connsiteX9" fmla="*/ 311150 w 1057275"/>
              <a:gd name="connsiteY9" fmla="*/ 161925 h 314325"/>
              <a:gd name="connsiteX10" fmla="*/ 139700 w 1057275"/>
              <a:gd name="connsiteY10" fmla="*/ 238125 h 314325"/>
              <a:gd name="connsiteX11" fmla="*/ 6350 w 1057275"/>
              <a:gd name="connsiteY11" fmla="*/ 2381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275" h="314325">
                <a:moveTo>
                  <a:pt x="6350" y="238125"/>
                </a:moveTo>
                <a:cubicBezTo>
                  <a:pt x="12700" y="209550"/>
                  <a:pt x="120650" y="104775"/>
                  <a:pt x="177800" y="66675"/>
                </a:cubicBezTo>
                <a:cubicBezTo>
                  <a:pt x="234950" y="28575"/>
                  <a:pt x="279400" y="19050"/>
                  <a:pt x="349250" y="9525"/>
                </a:cubicBezTo>
                <a:cubicBezTo>
                  <a:pt x="419100" y="0"/>
                  <a:pt x="520700" y="6350"/>
                  <a:pt x="596900" y="9525"/>
                </a:cubicBezTo>
                <a:cubicBezTo>
                  <a:pt x="673100" y="12700"/>
                  <a:pt x="749300" y="9525"/>
                  <a:pt x="806450" y="28575"/>
                </a:cubicBezTo>
                <a:cubicBezTo>
                  <a:pt x="863600" y="47625"/>
                  <a:pt x="898525" y="79375"/>
                  <a:pt x="939800" y="123825"/>
                </a:cubicBezTo>
                <a:cubicBezTo>
                  <a:pt x="981075" y="168275"/>
                  <a:pt x="1050925" y="276225"/>
                  <a:pt x="1054100" y="295275"/>
                </a:cubicBezTo>
                <a:cubicBezTo>
                  <a:pt x="1057275" y="314325"/>
                  <a:pt x="1006475" y="263525"/>
                  <a:pt x="958850" y="238125"/>
                </a:cubicBezTo>
                <a:cubicBezTo>
                  <a:pt x="911225" y="212725"/>
                  <a:pt x="876300" y="155575"/>
                  <a:pt x="768350" y="142875"/>
                </a:cubicBezTo>
                <a:cubicBezTo>
                  <a:pt x="660400" y="130175"/>
                  <a:pt x="415925" y="146050"/>
                  <a:pt x="311150" y="161925"/>
                </a:cubicBezTo>
                <a:cubicBezTo>
                  <a:pt x="206375" y="177800"/>
                  <a:pt x="190500" y="225425"/>
                  <a:pt x="139700" y="238125"/>
                </a:cubicBezTo>
                <a:cubicBezTo>
                  <a:pt x="88900" y="250825"/>
                  <a:pt x="0" y="266700"/>
                  <a:pt x="6350" y="23812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685925" y="1600200"/>
            <a:ext cx="1057275" cy="314325"/>
          </a:xfrm>
          <a:custGeom>
            <a:avLst/>
            <a:gdLst>
              <a:gd name="connsiteX0" fmla="*/ 6350 w 1057275"/>
              <a:gd name="connsiteY0" fmla="*/ 238125 h 314325"/>
              <a:gd name="connsiteX1" fmla="*/ 177800 w 1057275"/>
              <a:gd name="connsiteY1" fmla="*/ 66675 h 314325"/>
              <a:gd name="connsiteX2" fmla="*/ 349250 w 1057275"/>
              <a:gd name="connsiteY2" fmla="*/ 9525 h 314325"/>
              <a:gd name="connsiteX3" fmla="*/ 596900 w 1057275"/>
              <a:gd name="connsiteY3" fmla="*/ 9525 h 314325"/>
              <a:gd name="connsiteX4" fmla="*/ 806450 w 1057275"/>
              <a:gd name="connsiteY4" fmla="*/ 28575 h 314325"/>
              <a:gd name="connsiteX5" fmla="*/ 939800 w 1057275"/>
              <a:gd name="connsiteY5" fmla="*/ 123825 h 314325"/>
              <a:gd name="connsiteX6" fmla="*/ 1054100 w 1057275"/>
              <a:gd name="connsiteY6" fmla="*/ 295275 h 314325"/>
              <a:gd name="connsiteX7" fmla="*/ 958850 w 1057275"/>
              <a:gd name="connsiteY7" fmla="*/ 238125 h 314325"/>
              <a:gd name="connsiteX8" fmla="*/ 768350 w 1057275"/>
              <a:gd name="connsiteY8" fmla="*/ 142875 h 314325"/>
              <a:gd name="connsiteX9" fmla="*/ 311150 w 1057275"/>
              <a:gd name="connsiteY9" fmla="*/ 161925 h 314325"/>
              <a:gd name="connsiteX10" fmla="*/ 139700 w 1057275"/>
              <a:gd name="connsiteY10" fmla="*/ 238125 h 314325"/>
              <a:gd name="connsiteX11" fmla="*/ 6350 w 1057275"/>
              <a:gd name="connsiteY11" fmla="*/ 2381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275" h="314325">
                <a:moveTo>
                  <a:pt x="6350" y="238125"/>
                </a:moveTo>
                <a:cubicBezTo>
                  <a:pt x="12700" y="209550"/>
                  <a:pt x="120650" y="104775"/>
                  <a:pt x="177800" y="66675"/>
                </a:cubicBezTo>
                <a:cubicBezTo>
                  <a:pt x="234950" y="28575"/>
                  <a:pt x="279400" y="19050"/>
                  <a:pt x="349250" y="9525"/>
                </a:cubicBezTo>
                <a:cubicBezTo>
                  <a:pt x="419100" y="0"/>
                  <a:pt x="520700" y="6350"/>
                  <a:pt x="596900" y="9525"/>
                </a:cubicBezTo>
                <a:cubicBezTo>
                  <a:pt x="673100" y="12700"/>
                  <a:pt x="749300" y="9525"/>
                  <a:pt x="806450" y="28575"/>
                </a:cubicBezTo>
                <a:cubicBezTo>
                  <a:pt x="863600" y="47625"/>
                  <a:pt x="898525" y="79375"/>
                  <a:pt x="939800" y="123825"/>
                </a:cubicBezTo>
                <a:cubicBezTo>
                  <a:pt x="981075" y="168275"/>
                  <a:pt x="1050925" y="276225"/>
                  <a:pt x="1054100" y="295275"/>
                </a:cubicBezTo>
                <a:cubicBezTo>
                  <a:pt x="1057275" y="314325"/>
                  <a:pt x="1006475" y="263525"/>
                  <a:pt x="958850" y="238125"/>
                </a:cubicBezTo>
                <a:cubicBezTo>
                  <a:pt x="911225" y="212725"/>
                  <a:pt x="876300" y="155575"/>
                  <a:pt x="768350" y="142875"/>
                </a:cubicBezTo>
                <a:cubicBezTo>
                  <a:pt x="660400" y="130175"/>
                  <a:pt x="415925" y="146050"/>
                  <a:pt x="311150" y="161925"/>
                </a:cubicBezTo>
                <a:cubicBezTo>
                  <a:pt x="206375" y="177800"/>
                  <a:pt x="190500" y="225425"/>
                  <a:pt x="139700" y="238125"/>
                </a:cubicBezTo>
                <a:cubicBezTo>
                  <a:pt x="88900" y="250825"/>
                  <a:pt x="0" y="266700"/>
                  <a:pt x="6350" y="23812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07975" y="2733675"/>
            <a:ext cx="2505075" cy="1181100"/>
          </a:xfrm>
          <a:custGeom>
            <a:avLst/>
            <a:gdLst>
              <a:gd name="connsiteX0" fmla="*/ 796925 w 2505075"/>
              <a:gd name="connsiteY0" fmla="*/ 276225 h 1181100"/>
              <a:gd name="connsiteX1" fmla="*/ 701675 w 2505075"/>
              <a:gd name="connsiteY1" fmla="*/ 123825 h 1181100"/>
              <a:gd name="connsiteX2" fmla="*/ 358775 w 2505075"/>
              <a:gd name="connsiteY2" fmla="*/ 9525 h 1181100"/>
              <a:gd name="connsiteX3" fmla="*/ 111125 w 2505075"/>
              <a:gd name="connsiteY3" fmla="*/ 66675 h 1181100"/>
              <a:gd name="connsiteX4" fmla="*/ 15875 w 2505075"/>
              <a:gd name="connsiteY4" fmla="*/ 219075 h 1181100"/>
              <a:gd name="connsiteX5" fmla="*/ 15875 w 2505075"/>
              <a:gd name="connsiteY5" fmla="*/ 276225 h 1181100"/>
              <a:gd name="connsiteX6" fmla="*/ 92075 w 2505075"/>
              <a:gd name="connsiteY6" fmla="*/ 200025 h 1181100"/>
              <a:gd name="connsiteX7" fmla="*/ 168275 w 2505075"/>
              <a:gd name="connsiteY7" fmla="*/ 142875 h 1181100"/>
              <a:gd name="connsiteX8" fmla="*/ 168275 w 2505075"/>
              <a:gd name="connsiteY8" fmla="*/ 142875 h 1181100"/>
              <a:gd name="connsiteX9" fmla="*/ 168275 w 2505075"/>
              <a:gd name="connsiteY9" fmla="*/ 238125 h 1181100"/>
              <a:gd name="connsiteX10" fmla="*/ 301625 w 2505075"/>
              <a:gd name="connsiteY10" fmla="*/ 676275 h 1181100"/>
              <a:gd name="connsiteX11" fmla="*/ 396875 w 2505075"/>
              <a:gd name="connsiteY11" fmla="*/ 790575 h 1181100"/>
              <a:gd name="connsiteX12" fmla="*/ 949325 w 2505075"/>
              <a:gd name="connsiteY12" fmla="*/ 1114425 h 1181100"/>
              <a:gd name="connsiteX13" fmla="*/ 1330325 w 2505075"/>
              <a:gd name="connsiteY13" fmla="*/ 1171575 h 1181100"/>
              <a:gd name="connsiteX14" fmla="*/ 1616075 w 2505075"/>
              <a:gd name="connsiteY14" fmla="*/ 1171575 h 1181100"/>
              <a:gd name="connsiteX15" fmla="*/ 1673225 w 2505075"/>
              <a:gd name="connsiteY15" fmla="*/ 1133475 h 1181100"/>
              <a:gd name="connsiteX16" fmla="*/ 1635125 w 2505075"/>
              <a:gd name="connsiteY16" fmla="*/ 942975 h 1181100"/>
              <a:gd name="connsiteX17" fmla="*/ 1749425 w 2505075"/>
              <a:gd name="connsiteY17" fmla="*/ 942975 h 1181100"/>
              <a:gd name="connsiteX18" fmla="*/ 2282825 w 2505075"/>
              <a:gd name="connsiteY18" fmla="*/ 752475 h 1181100"/>
              <a:gd name="connsiteX19" fmla="*/ 2435225 w 2505075"/>
              <a:gd name="connsiteY19" fmla="*/ 561975 h 1181100"/>
              <a:gd name="connsiteX20" fmla="*/ 2435225 w 2505075"/>
              <a:gd name="connsiteY20" fmla="*/ 561975 h 1181100"/>
              <a:gd name="connsiteX21" fmla="*/ 2473325 w 2505075"/>
              <a:gd name="connsiteY21" fmla="*/ 676275 h 1181100"/>
              <a:gd name="connsiteX22" fmla="*/ 2492375 w 2505075"/>
              <a:gd name="connsiteY22" fmla="*/ 581025 h 1181100"/>
              <a:gd name="connsiteX23" fmla="*/ 2397125 w 2505075"/>
              <a:gd name="connsiteY23" fmla="*/ 409575 h 1181100"/>
              <a:gd name="connsiteX24" fmla="*/ 2339975 w 2505075"/>
              <a:gd name="connsiteY24" fmla="*/ 428625 h 1181100"/>
              <a:gd name="connsiteX25" fmla="*/ 2339975 w 2505075"/>
              <a:gd name="connsiteY25" fmla="*/ 561975 h 1181100"/>
              <a:gd name="connsiteX26" fmla="*/ 2339975 w 2505075"/>
              <a:gd name="connsiteY26" fmla="*/ 561975 h 1181100"/>
              <a:gd name="connsiteX27" fmla="*/ 2054225 w 2505075"/>
              <a:gd name="connsiteY27" fmla="*/ 733425 h 1181100"/>
              <a:gd name="connsiteX28" fmla="*/ 1635125 w 2505075"/>
              <a:gd name="connsiteY28" fmla="*/ 771525 h 1181100"/>
              <a:gd name="connsiteX29" fmla="*/ 1597025 w 2505075"/>
              <a:gd name="connsiteY29" fmla="*/ 809625 h 1181100"/>
              <a:gd name="connsiteX30" fmla="*/ 1158875 w 2505075"/>
              <a:gd name="connsiteY30" fmla="*/ 809625 h 1181100"/>
              <a:gd name="connsiteX31" fmla="*/ 587375 w 2505075"/>
              <a:gd name="connsiteY31" fmla="*/ 657225 h 1181100"/>
              <a:gd name="connsiteX32" fmla="*/ 358775 w 2505075"/>
              <a:gd name="connsiteY32" fmla="*/ 466725 h 1181100"/>
              <a:gd name="connsiteX33" fmla="*/ 320675 w 2505075"/>
              <a:gd name="connsiteY33" fmla="*/ 142875 h 1181100"/>
              <a:gd name="connsiteX34" fmla="*/ 396875 w 2505075"/>
              <a:gd name="connsiteY34" fmla="*/ 142875 h 1181100"/>
              <a:gd name="connsiteX35" fmla="*/ 568325 w 2505075"/>
              <a:gd name="connsiteY35" fmla="*/ 142875 h 1181100"/>
              <a:gd name="connsiteX36" fmla="*/ 644525 w 2505075"/>
              <a:gd name="connsiteY36" fmla="*/ 219075 h 1181100"/>
              <a:gd name="connsiteX37" fmla="*/ 758825 w 2505075"/>
              <a:gd name="connsiteY37" fmla="*/ 238125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05075" h="1181100">
                <a:moveTo>
                  <a:pt x="796925" y="276225"/>
                </a:moveTo>
                <a:cubicBezTo>
                  <a:pt x="785812" y="222250"/>
                  <a:pt x="774700" y="168275"/>
                  <a:pt x="701675" y="123825"/>
                </a:cubicBezTo>
                <a:cubicBezTo>
                  <a:pt x="628650" y="79375"/>
                  <a:pt x="457200" y="19050"/>
                  <a:pt x="358775" y="9525"/>
                </a:cubicBezTo>
                <a:cubicBezTo>
                  <a:pt x="260350" y="0"/>
                  <a:pt x="168275" y="31750"/>
                  <a:pt x="111125" y="66675"/>
                </a:cubicBezTo>
                <a:cubicBezTo>
                  <a:pt x="53975" y="101600"/>
                  <a:pt x="31750" y="184150"/>
                  <a:pt x="15875" y="219075"/>
                </a:cubicBezTo>
                <a:cubicBezTo>
                  <a:pt x="0" y="254000"/>
                  <a:pt x="3175" y="279400"/>
                  <a:pt x="15875" y="276225"/>
                </a:cubicBezTo>
                <a:cubicBezTo>
                  <a:pt x="28575" y="273050"/>
                  <a:pt x="66675" y="222250"/>
                  <a:pt x="92075" y="200025"/>
                </a:cubicBezTo>
                <a:cubicBezTo>
                  <a:pt x="117475" y="177800"/>
                  <a:pt x="168275" y="142875"/>
                  <a:pt x="168275" y="142875"/>
                </a:cubicBezTo>
                <a:lnTo>
                  <a:pt x="168275" y="142875"/>
                </a:lnTo>
                <a:cubicBezTo>
                  <a:pt x="168275" y="158750"/>
                  <a:pt x="146050" y="149225"/>
                  <a:pt x="168275" y="238125"/>
                </a:cubicBezTo>
                <a:cubicBezTo>
                  <a:pt x="190500" y="327025"/>
                  <a:pt x="263525" y="584200"/>
                  <a:pt x="301625" y="676275"/>
                </a:cubicBezTo>
                <a:cubicBezTo>
                  <a:pt x="339725" y="768350"/>
                  <a:pt x="288925" y="717550"/>
                  <a:pt x="396875" y="790575"/>
                </a:cubicBezTo>
                <a:cubicBezTo>
                  <a:pt x="504825" y="863600"/>
                  <a:pt x="793750" y="1050925"/>
                  <a:pt x="949325" y="1114425"/>
                </a:cubicBezTo>
                <a:cubicBezTo>
                  <a:pt x="1104900" y="1177925"/>
                  <a:pt x="1219200" y="1162050"/>
                  <a:pt x="1330325" y="1171575"/>
                </a:cubicBezTo>
                <a:cubicBezTo>
                  <a:pt x="1441450" y="1181100"/>
                  <a:pt x="1558925" y="1177925"/>
                  <a:pt x="1616075" y="1171575"/>
                </a:cubicBezTo>
                <a:cubicBezTo>
                  <a:pt x="1673225" y="1165225"/>
                  <a:pt x="1670050" y="1171575"/>
                  <a:pt x="1673225" y="1133475"/>
                </a:cubicBezTo>
                <a:cubicBezTo>
                  <a:pt x="1676400" y="1095375"/>
                  <a:pt x="1622425" y="974725"/>
                  <a:pt x="1635125" y="942975"/>
                </a:cubicBezTo>
                <a:cubicBezTo>
                  <a:pt x="1647825" y="911225"/>
                  <a:pt x="1641475" y="974725"/>
                  <a:pt x="1749425" y="942975"/>
                </a:cubicBezTo>
                <a:cubicBezTo>
                  <a:pt x="1857375" y="911225"/>
                  <a:pt x="2168525" y="815975"/>
                  <a:pt x="2282825" y="752475"/>
                </a:cubicBezTo>
                <a:cubicBezTo>
                  <a:pt x="2397125" y="688975"/>
                  <a:pt x="2435225" y="561975"/>
                  <a:pt x="2435225" y="561975"/>
                </a:cubicBezTo>
                <a:lnTo>
                  <a:pt x="2435225" y="561975"/>
                </a:lnTo>
                <a:cubicBezTo>
                  <a:pt x="2441575" y="581025"/>
                  <a:pt x="2463800" y="673100"/>
                  <a:pt x="2473325" y="676275"/>
                </a:cubicBezTo>
                <a:cubicBezTo>
                  <a:pt x="2482850" y="679450"/>
                  <a:pt x="2505075" y="625475"/>
                  <a:pt x="2492375" y="581025"/>
                </a:cubicBezTo>
                <a:cubicBezTo>
                  <a:pt x="2479675" y="536575"/>
                  <a:pt x="2422525" y="434975"/>
                  <a:pt x="2397125" y="409575"/>
                </a:cubicBezTo>
                <a:cubicBezTo>
                  <a:pt x="2371725" y="384175"/>
                  <a:pt x="2349500" y="403225"/>
                  <a:pt x="2339975" y="428625"/>
                </a:cubicBezTo>
                <a:cubicBezTo>
                  <a:pt x="2330450" y="454025"/>
                  <a:pt x="2339975" y="561975"/>
                  <a:pt x="2339975" y="561975"/>
                </a:cubicBezTo>
                <a:lnTo>
                  <a:pt x="2339975" y="561975"/>
                </a:lnTo>
                <a:cubicBezTo>
                  <a:pt x="2292350" y="590550"/>
                  <a:pt x="2171700" y="698500"/>
                  <a:pt x="2054225" y="733425"/>
                </a:cubicBezTo>
                <a:cubicBezTo>
                  <a:pt x="1936750" y="768350"/>
                  <a:pt x="1711325" y="758825"/>
                  <a:pt x="1635125" y="771525"/>
                </a:cubicBezTo>
                <a:cubicBezTo>
                  <a:pt x="1558925" y="784225"/>
                  <a:pt x="1676400" y="803275"/>
                  <a:pt x="1597025" y="809625"/>
                </a:cubicBezTo>
                <a:cubicBezTo>
                  <a:pt x="1517650" y="815975"/>
                  <a:pt x="1327150" y="835025"/>
                  <a:pt x="1158875" y="809625"/>
                </a:cubicBezTo>
                <a:cubicBezTo>
                  <a:pt x="990600" y="784225"/>
                  <a:pt x="720725" y="714375"/>
                  <a:pt x="587375" y="657225"/>
                </a:cubicBezTo>
                <a:cubicBezTo>
                  <a:pt x="454025" y="600075"/>
                  <a:pt x="403225" y="552450"/>
                  <a:pt x="358775" y="466725"/>
                </a:cubicBezTo>
                <a:cubicBezTo>
                  <a:pt x="314325" y="381000"/>
                  <a:pt x="314325" y="196850"/>
                  <a:pt x="320675" y="142875"/>
                </a:cubicBezTo>
                <a:cubicBezTo>
                  <a:pt x="327025" y="88900"/>
                  <a:pt x="396875" y="142875"/>
                  <a:pt x="396875" y="142875"/>
                </a:cubicBezTo>
                <a:cubicBezTo>
                  <a:pt x="438150" y="142875"/>
                  <a:pt x="527050" y="130175"/>
                  <a:pt x="568325" y="142875"/>
                </a:cubicBezTo>
                <a:cubicBezTo>
                  <a:pt x="609600" y="155575"/>
                  <a:pt x="612775" y="203200"/>
                  <a:pt x="644525" y="219075"/>
                </a:cubicBezTo>
                <a:cubicBezTo>
                  <a:pt x="676275" y="234950"/>
                  <a:pt x="717550" y="236537"/>
                  <a:pt x="758825" y="238125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139825" y="2174875"/>
            <a:ext cx="711200" cy="419100"/>
          </a:xfrm>
          <a:custGeom>
            <a:avLst/>
            <a:gdLst>
              <a:gd name="connsiteX0" fmla="*/ 631825 w 711200"/>
              <a:gd name="connsiteY0" fmla="*/ 282575 h 419100"/>
              <a:gd name="connsiteX1" fmla="*/ 174625 w 711200"/>
              <a:gd name="connsiteY1" fmla="*/ 34925 h 419100"/>
              <a:gd name="connsiteX2" fmla="*/ 3175 w 711200"/>
              <a:gd name="connsiteY2" fmla="*/ 73025 h 419100"/>
              <a:gd name="connsiteX3" fmla="*/ 155575 w 711200"/>
              <a:gd name="connsiteY3" fmla="*/ 339725 h 419100"/>
              <a:gd name="connsiteX4" fmla="*/ 441325 w 711200"/>
              <a:gd name="connsiteY4" fmla="*/ 415925 h 419100"/>
              <a:gd name="connsiteX5" fmla="*/ 650875 w 711200"/>
              <a:gd name="connsiteY5" fmla="*/ 358775 h 419100"/>
              <a:gd name="connsiteX6" fmla="*/ 631825 w 711200"/>
              <a:gd name="connsiteY6" fmla="*/ 282575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200" h="419100">
                <a:moveTo>
                  <a:pt x="631825" y="282575"/>
                </a:moveTo>
                <a:cubicBezTo>
                  <a:pt x="552450" y="228600"/>
                  <a:pt x="279400" y="69850"/>
                  <a:pt x="174625" y="34925"/>
                </a:cubicBezTo>
                <a:cubicBezTo>
                  <a:pt x="69850" y="0"/>
                  <a:pt x="6350" y="22225"/>
                  <a:pt x="3175" y="73025"/>
                </a:cubicBezTo>
                <a:cubicBezTo>
                  <a:pt x="0" y="123825"/>
                  <a:pt x="82550" y="282575"/>
                  <a:pt x="155575" y="339725"/>
                </a:cubicBezTo>
                <a:cubicBezTo>
                  <a:pt x="228600" y="396875"/>
                  <a:pt x="358775" y="412750"/>
                  <a:pt x="441325" y="415925"/>
                </a:cubicBezTo>
                <a:cubicBezTo>
                  <a:pt x="523875" y="419100"/>
                  <a:pt x="615950" y="377825"/>
                  <a:pt x="650875" y="358775"/>
                </a:cubicBezTo>
                <a:cubicBezTo>
                  <a:pt x="685800" y="339725"/>
                  <a:pt x="711200" y="336550"/>
                  <a:pt x="631825" y="28257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86200" y="685800"/>
            <a:ext cx="530225" cy="250825"/>
          </a:xfrm>
          <a:custGeom>
            <a:avLst/>
            <a:gdLst>
              <a:gd name="connsiteX0" fmla="*/ 69850 w 530225"/>
              <a:gd name="connsiteY0" fmla="*/ 139700 h 250825"/>
              <a:gd name="connsiteX1" fmla="*/ 241300 w 530225"/>
              <a:gd name="connsiteY1" fmla="*/ 63500 h 250825"/>
              <a:gd name="connsiteX2" fmla="*/ 450850 w 530225"/>
              <a:gd name="connsiteY2" fmla="*/ 25400 h 250825"/>
              <a:gd name="connsiteX3" fmla="*/ 527050 w 530225"/>
              <a:gd name="connsiteY3" fmla="*/ 215900 h 250825"/>
              <a:gd name="connsiteX4" fmla="*/ 469900 w 530225"/>
              <a:gd name="connsiteY4" fmla="*/ 234950 h 250825"/>
              <a:gd name="connsiteX5" fmla="*/ 393700 w 530225"/>
              <a:gd name="connsiteY5" fmla="*/ 158750 h 250825"/>
              <a:gd name="connsiteX6" fmla="*/ 184150 w 530225"/>
              <a:gd name="connsiteY6" fmla="*/ 82550 h 250825"/>
              <a:gd name="connsiteX7" fmla="*/ 12700 w 530225"/>
              <a:gd name="connsiteY7" fmla="*/ 139700 h 250825"/>
              <a:gd name="connsiteX8" fmla="*/ 69850 w 530225"/>
              <a:gd name="connsiteY8" fmla="*/ 13970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225" h="250825">
                <a:moveTo>
                  <a:pt x="69850" y="139700"/>
                </a:moveTo>
                <a:cubicBezTo>
                  <a:pt x="107950" y="127000"/>
                  <a:pt x="177800" y="82550"/>
                  <a:pt x="241300" y="63500"/>
                </a:cubicBezTo>
                <a:cubicBezTo>
                  <a:pt x="304800" y="44450"/>
                  <a:pt x="403225" y="0"/>
                  <a:pt x="450850" y="25400"/>
                </a:cubicBezTo>
                <a:cubicBezTo>
                  <a:pt x="498475" y="50800"/>
                  <a:pt x="523875" y="180975"/>
                  <a:pt x="527050" y="215900"/>
                </a:cubicBezTo>
                <a:cubicBezTo>
                  <a:pt x="530225" y="250825"/>
                  <a:pt x="492125" y="244475"/>
                  <a:pt x="469900" y="234950"/>
                </a:cubicBezTo>
                <a:cubicBezTo>
                  <a:pt x="447675" y="225425"/>
                  <a:pt x="441325" y="184150"/>
                  <a:pt x="393700" y="158750"/>
                </a:cubicBezTo>
                <a:cubicBezTo>
                  <a:pt x="346075" y="133350"/>
                  <a:pt x="247650" y="85725"/>
                  <a:pt x="184150" y="82550"/>
                </a:cubicBezTo>
                <a:cubicBezTo>
                  <a:pt x="120650" y="79375"/>
                  <a:pt x="25400" y="130175"/>
                  <a:pt x="12700" y="139700"/>
                </a:cubicBezTo>
                <a:cubicBezTo>
                  <a:pt x="0" y="149225"/>
                  <a:pt x="31750" y="152400"/>
                  <a:pt x="69850" y="1397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72000" y="838200"/>
            <a:ext cx="530225" cy="250825"/>
          </a:xfrm>
          <a:custGeom>
            <a:avLst/>
            <a:gdLst>
              <a:gd name="connsiteX0" fmla="*/ 69850 w 530225"/>
              <a:gd name="connsiteY0" fmla="*/ 139700 h 250825"/>
              <a:gd name="connsiteX1" fmla="*/ 241300 w 530225"/>
              <a:gd name="connsiteY1" fmla="*/ 63500 h 250825"/>
              <a:gd name="connsiteX2" fmla="*/ 450850 w 530225"/>
              <a:gd name="connsiteY2" fmla="*/ 25400 h 250825"/>
              <a:gd name="connsiteX3" fmla="*/ 527050 w 530225"/>
              <a:gd name="connsiteY3" fmla="*/ 215900 h 250825"/>
              <a:gd name="connsiteX4" fmla="*/ 469900 w 530225"/>
              <a:gd name="connsiteY4" fmla="*/ 234950 h 250825"/>
              <a:gd name="connsiteX5" fmla="*/ 393700 w 530225"/>
              <a:gd name="connsiteY5" fmla="*/ 158750 h 250825"/>
              <a:gd name="connsiteX6" fmla="*/ 184150 w 530225"/>
              <a:gd name="connsiteY6" fmla="*/ 82550 h 250825"/>
              <a:gd name="connsiteX7" fmla="*/ 12700 w 530225"/>
              <a:gd name="connsiteY7" fmla="*/ 139700 h 250825"/>
              <a:gd name="connsiteX8" fmla="*/ 69850 w 530225"/>
              <a:gd name="connsiteY8" fmla="*/ 13970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225" h="250825">
                <a:moveTo>
                  <a:pt x="69850" y="139700"/>
                </a:moveTo>
                <a:cubicBezTo>
                  <a:pt x="107950" y="127000"/>
                  <a:pt x="177800" y="82550"/>
                  <a:pt x="241300" y="63500"/>
                </a:cubicBezTo>
                <a:cubicBezTo>
                  <a:pt x="304800" y="44450"/>
                  <a:pt x="403225" y="0"/>
                  <a:pt x="450850" y="25400"/>
                </a:cubicBezTo>
                <a:cubicBezTo>
                  <a:pt x="498475" y="50800"/>
                  <a:pt x="523875" y="180975"/>
                  <a:pt x="527050" y="215900"/>
                </a:cubicBezTo>
                <a:cubicBezTo>
                  <a:pt x="530225" y="250825"/>
                  <a:pt x="492125" y="244475"/>
                  <a:pt x="469900" y="234950"/>
                </a:cubicBezTo>
                <a:cubicBezTo>
                  <a:pt x="447675" y="225425"/>
                  <a:pt x="441325" y="184150"/>
                  <a:pt x="393700" y="158750"/>
                </a:cubicBezTo>
                <a:cubicBezTo>
                  <a:pt x="346075" y="133350"/>
                  <a:pt x="247650" y="85725"/>
                  <a:pt x="184150" y="82550"/>
                </a:cubicBezTo>
                <a:cubicBezTo>
                  <a:pt x="120650" y="79375"/>
                  <a:pt x="25400" y="130175"/>
                  <a:pt x="12700" y="139700"/>
                </a:cubicBezTo>
                <a:cubicBezTo>
                  <a:pt x="0" y="149225"/>
                  <a:pt x="31750" y="152400"/>
                  <a:pt x="69850" y="1397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810000" y="1066800"/>
            <a:ext cx="1520825" cy="892175"/>
          </a:xfrm>
          <a:custGeom>
            <a:avLst/>
            <a:gdLst>
              <a:gd name="connsiteX0" fmla="*/ 85725 w 1520825"/>
              <a:gd name="connsiteY0" fmla="*/ 31750 h 892175"/>
              <a:gd name="connsiteX1" fmla="*/ 85725 w 1520825"/>
              <a:gd name="connsiteY1" fmla="*/ 298450 h 892175"/>
              <a:gd name="connsiteX2" fmla="*/ 371475 w 1520825"/>
              <a:gd name="connsiteY2" fmla="*/ 546100 h 892175"/>
              <a:gd name="connsiteX3" fmla="*/ 885825 w 1520825"/>
              <a:gd name="connsiteY3" fmla="*/ 622300 h 892175"/>
              <a:gd name="connsiteX4" fmla="*/ 1343025 w 1520825"/>
              <a:gd name="connsiteY4" fmla="*/ 508000 h 892175"/>
              <a:gd name="connsiteX5" fmla="*/ 1400175 w 1520825"/>
              <a:gd name="connsiteY5" fmla="*/ 336550 h 892175"/>
              <a:gd name="connsiteX6" fmla="*/ 1323975 w 1520825"/>
              <a:gd name="connsiteY6" fmla="*/ 393700 h 892175"/>
              <a:gd name="connsiteX7" fmla="*/ 1400175 w 1520825"/>
              <a:gd name="connsiteY7" fmla="*/ 298450 h 892175"/>
              <a:gd name="connsiteX8" fmla="*/ 1476375 w 1520825"/>
              <a:gd name="connsiteY8" fmla="*/ 317500 h 892175"/>
              <a:gd name="connsiteX9" fmla="*/ 1514475 w 1520825"/>
              <a:gd name="connsiteY9" fmla="*/ 469900 h 892175"/>
              <a:gd name="connsiteX10" fmla="*/ 1438275 w 1520825"/>
              <a:gd name="connsiteY10" fmla="*/ 393700 h 892175"/>
              <a:gd name="connsiteX11" fmla="*/ 1362075 w 1520825"/>
              <a:gd name="connsiteY11" fmla="*/ 527050 h 892175"/>
              <a:gd name="connsiteX12" fmla="*/ 1114425 w 1520825"/>
              <a:gd name="connsiteY12" fmla="*/ 603250 h 892175"/>
              <a:gd name="connsiteX13" fmla="*/ 1000125 w 1520825"/>
              <a:gd name="connsiteY13" fmla="*/ 679450 h 892175"/>
              <a:gd name="connsiteX14" fmla="*/ 942975 w 1520825"/>
              <a:gd name="connsiteY14" fmla="*/ 698500 h 892175"/>
              <a:gd name="connsiteX15" fmla="*/ 904875 w 1520825"/>
              <a:gd name="connsiteY15" fmla="*/ 698500 h 892175"/>
              <a:gd name="connsiteX16" fmla="*/ 904875 w 1520825"/>
              <a:gd name="connsiteY16" fmla="*/ 850900 h 892175"/>
              <a:gd name="connsiteX17" fmla="*/ 866775 w 1520825"/>
              <a:gd name="connsiteY17" fmla="*/ 889000 h 892175"/>
              <a:gd name="connsiteX18" fmla="*/ 600075 w 1520825"/>
              <a:gd name="connsiteY18" fmla="*/ 869950 h 892175"/>
              <a:gd name="connsiteX19" fmla="*/ 333375 w 1520825"/>
              <a:gd name="connsiteY19" fmla="*/ 774700 h 892175"/>
              <a:gd name="connsiteX20" fmla="*/ 47625 w 1520825"/>
              <a:gd name="connsiteY20" fmla="*/ 412750 h 892175"/>
              <a:gd name="connsiteX21" fmla="*/ 47625 w 1520825"/>
              <a:gd name="connsiteY21" fmla="*/ 107950 h 892175"/>
              <a:gd name="connsiteX22" fmla="*/ 85725 w 1520825"/>
              <a:gd name="connsiteY22" fmla="*/ 31750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20825" h="892175">
                <a:moveTo>
                  <a:pt x="85725" y="31750"/>
                </a:moveTo>
                <a:cubicBezTo>
                  <a:pt x="92075" y="63500"/>
                  <a:pt x="38100" y="212725"/>
                  <a:pt x="85725" y="298450"/>
                </a:cubicBezTo>
                <a:cubicBezTo>
                  <a:pt x="133350" y="384175"/>
                  <a:pt x="238125" y="492125"/>
                  <a:pt x="371475" y="546100"/>
                </a:cubicBezTo>
                <a:cubicBezTo>
                  <a:pt x="504825" y="600075"/>
                  <a:pt x="723900" y="628650"/>
                  <a:pt x="885825" y="622300"/>
                </a:cubicBezTo>
                <a:cubicBezTo>
                  <a:pt x="1047750" y="615950"/>
                  <a:pt x="1257300" y="555625"/>
                  <a:pt x="1343025" y="508000"/>
                </a:cubicBezTo>
                <a:cubicBezTo>
                  <a:pt x="1428750" y="460375"/>
                  <a:pt x="1403350" y="355600"/>
                  <a:pt x="1400175" y="336550"/>
                </a:cubicBezTo>
                <a:cubicBezTo>
                  <a:pt x="1397000" y="317500"/>
                  <a:pt x="1323975" y="400050"/>
                  <a:pt x="1323975" y="393700"/>
                </a:cubicBezTo>
                <a:cubicBezTo>
                  <a:pt x="1323975" y="387350"/>
                  <a:pt x="1374775" y="311150"/>
                  <a:pt x="1400175" y="298450"/>
                </a:cubicBezTo>
                <a:cubicBezTo>
                  <a:pt x="1425575" y="285750"/>
                  <a:pt x="1457325" y="288925"/>
                  <a:pt x="1476375" y="317500"/>
                </a:cubicBezTo>
                <a:cubicBezTo>
                  <a:pt x="1495425" y="346075"/>
                  <a:pt x="1520825" y="457200"/>
                  <a:pt x="1514475" y="469900"/>
                </a:cubicBezTo>
                <a:cubicBezTo>
                  <a:pt x="1508125" y="482600"/>
                  <a:pt x="1463675" y="384175"/>
                  <a:pt x="1438275" y="393700"/>
                </a:cubicBezTo>
                <a:cubicBezTo>
                  <a:pt x="1412875" y="403225"/>
                  <a:pt x="1416050" y="492125"/>
                  <a:pt x="1362075" y="527050"/>
                </a:cubicBezTo>
                <a:cubicBezTo>
                  <a:pt x="1308100" y="561975"/>
                  <a:pt x="1174750" y="577850"/>
                  <a:pt x="1114425" y="603250"/>
                </a:cubicBezTo>
                <a:cubicBezTo>
                  <a:pt x="1054100" y="628650"/>
                  <a:pt x="1028700" y="663575"/>
                  <a:pt x="1000125" y="679450"/>
                </a:cubicBezTo>
                <a:cubicBezTo>
                  <a:pt x="971550" y="695325"/>
                  <a:pt x="958850" y="695325"/>
                  <a:pt x="942975" y="698500"/>
                </a:cubicBezTo>
                <a:cubicBezTo>
                  <a:pt x="927100" y="701675"/>
                  <a:pt x="911225" y="673100"/>
                  <a:pt x="904875" y="698500"/>
                </a:cubicBezTo>
                <a:cubicBezTo>
                  <a:pt x="898525" y="723900"/>
                  <a:pt x="911225" y="819150"/>
                  <a:pt x="904875" y="850900"/>
                </a:cubicBezTo>
                <a:cubicBezTo>
                  <a:pt x="898525" y="882650"/>
                  <a:pt x="917575" y="885825"/>
                  <a:pt x="866775" y="889000"/>
                </a:cubicBezTo>
                <a:cubicBezTo>
                  <a:pt x="815975" y="892175"/>
                  <a:pt x="688975" y="889000"/>
                  <a:pt x="600075" y="869950"/>
                </a:cubicBezTo>
                <a:cubicBezTo>
                  <a:pt x="511175" y="850900"/>
                  <a:pt x="425450" y="850900"/>
                  <a:pt x="333375" y="774700"/>
                </a:cubicBezTo>
                <a:cubicBezTo>
                  <a:pt x="241300" y="698500"/>
                  <a:pt x="95250" y="523875"/>
                  <a:pt x="47625" y="412750"/>
                </a:cubicBezTo>
                <a:cubicBezTo>
                  <a:pt x="0" y="301625"/>
                  <a:pt x="44450" y="171450"/>
                  <a:pt x="47625" y="107950"/>
                </a:cubicBezTo>
                <a:cubicBezTo>
                  <a:pt x="50800" y="44450"/>
                  <a:pt x="79375" y="0"/>
                  <a:pt x="85725" y="3175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72" descr="http://t1.gstatic.com/images?q=tbn:ANd9GcTzKEr0Bls-wFQz2O3WaKKkNfX2EQEMH1gXXIFh_Bl3f6x_GIdW:tradingphrases.com/images/T/HO025PumpkinFa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267200"/>
            <a:ext cx="2152650" cy="2124075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3810000" y="2308225"/>
            <a:ext cx="530225" cy="250825"/>
          </a:xfrm>
          <a:custGeom>
            <a:avLst/>
            <a:gdLst>
              <a:gd name="connsiteX0" fmla="*/ 69850 w 530225"/>
              <a:gd name="connsiteY0" fmla="*/ 139700 h 250825"/>
              <a:gd name="connsiteX1" fmla="*/ 241300 w 530225"/>
              <a:gd name="connsiteY1" fmla="*/ 63500 h 250825"/>
              <a:gd name="connsiteX2" fmla="*/ 450850 w 530225"/>
              <a:gd name="connsiteY2" fmla="*/ 25400 h 250825"/>
              <a:gd name="connsiteX3" fmla="*/ 527050 w 530225"/>
              <a:gd name="connsiteY3" fmla="*/ 215900 h 250825"/>
              <a:gd name="connsiteX4" fmla="*/ 469900 w 530225"/>
              <a:gd name="connsiteY4" fmla="*/ 234950 h 250825"/>
              <a:gd name="connsiteX5" fmla="*/ 393700 w 530225"/>
              <a:gd name="connsiteY5" fmla="*/ 158750 h 250825"/>
              <a:gd name="connsiteX6" fmla="*/ 184150 w 530225"/>
              <a:gd name="connsiteY6" fmla="*/ 82550 h 250825"/>
              <a:gd name="connsiteX7" fmla="*/ 12700 w 530225"/>
              <a:gd name="connsiteY7" fmla="*/ 139700 h 250825"/>
              <a:gd name="connsiteX8" fmla="*/ 69850 w 530225"/>
              <a:gd name="connsiteY8" fmla="*/ 13970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225" h="250825">
                <a:moveTo>
                  <a:pt x="69850" y="139700"/>
                </a:moveTo>
                <a:cubicBezTo>
                  <a:pt x="107950" y="127000"/>
                  <a:pt x="177800" y="82550"/>
                  <a:pt x="241300" y="63500"/>
                </a:cubicBezTo>
                <a:cubicBezTo>
                  <a:pt x="304800" y="44450"/>
                  <a:pt x="403225" y="0"/>
                  <a:pt x="450850" y="25400"/>
                </a:cubicBezTo>
                <a:cubicBezTo>
                  <a:pt x="498475" y="50800"/>
                  <a:pt x="523875" y="180975"/>
                  <a:pt x="527050" y="215900"/>
                </a:cubicBezTo>
                <a:cubicBezTo>
                  <a:pt x="530225" y="250825"/>
                  <a:pt x="492125" y="244475"/>
                  <a:pt x="469900" y="234950"/>
                </a:cubicBezTo>
                <a:cubicBezTo>
                  <a:pt x="447675" y="225425"/>
                  <a:pt x="441325" y="184150"/>
                  <a:pt x="393700" y="158750"/>
                </a:cubicBezTo>
                <a:cubicBezTo>
                  <a:pt x="346075" y="133350"/>
                  <a:pt x="247650" y="85725"/>
                  <a:pt x="184150" y="82550"/>
                </a:cubicBezTo>
                <a:cubicBezTo>
                  <a:pt x="120650" y="79375"/>
                  <a:pt x="25400" y="130175"/>
                  <a:pt x="12700" y="139700"/>
                </a:cubicBezTo>
                <a:cubicBezTo>
                  <a:pt x="0" y="149225"/>
                  <a:pt x="31750" y="152400"/>
                  <a:pt x="69850" y="13970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95800" y="2460625"/>
            <a:ext cx="530225" cy="250825"/>
          </a:xfrm>
          <a:custGeom>
            <a:avLst/>
            <a:gdLst>
              <a:gd name="connsiteX0" fmla="*/ 69850 w 530225"/>
              <a:gd name="connsiteY0" fmla="*/ 139700 h 250825"/>
              <a:gd name="connsiteX1" fmla="*/ 241300 w 530225"/>
              <a:gd name="connsiteY1" fmla="*/ 63500 h 250825"/>
              <a:gd name="connsiteX2" fmla="*/ 450850 w 530225"/>
              <a:gd name="connsiteY2" fmla="*/ 25400 h 250825"/>
              <a:gd name="connsiteX3" fmla="*/ 527050 w 530225"/>
              <a:gd name="connsiteY3" fmla="*/ 215900 h 250825"/>
              <a:gd name="connsiteX4" fmla="*/ 469900 w 530225"/>
              <a:gd name="connsiteY4" fmla="*/ 234950 h 250825"/>
              <a:gd name="connsiteX5" fmla="*/ 393700 w 530225"/>
              <a:gd name="connsiteY5" fmla="*/ 158750 h 250825"/>
              <a:gd name="connsiteX6" fmla="*/ 184150 w 530225"/>
              <a:gd name="connsiteY6" fmla="*/ 82550 h 250825"/>
              <a:gd name="connsiteX7" fmla="*/ 12700 w 530225"/>
              <a:gd name="connsiteY7" fmla="*/ 139700 h 250825"/>
              <a:gd name="connsiteX8" fmla="*/ 69850 w 530225"/>
              <a:gd name="connsiteY8" fmla="*/ 13970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225" h="250825">
                <a:moveTo>
                  <a:pt x="69850" y="139700"/>
                </a:moveTo>
                <a:cubicBezTo>
                  <a:pt x="107950" y="127000"/>
                  <a:pt x="177800" y="82550"/>
                  <a:pt x="241300" y="63500"/>
                </a:cubicBezTo>
                <a:cubicBezTo>
                  <a:pt x="304800" y="44450"/>
                  <a:pt x="403225" y="0"/>
                  <a:pt x="450850" y="25400"/>
                </a:cubicBezTo>
                <a:cubicBezTo>
                  <a:pt x="498475" y="50800"/>
                  <a:pt x="523875" y="180975"/>
                  <a:pt x="527050" y="215900"/>
                </a:cubicBezTo>
                <a:cubicBezTo>
                  <a:pt x="530225" y="250825"/>
                  <a:pt x="492125" y="244475"/>
                  <a:pt x="469900" y="234950"/>
                </a:cubicBezTo>
                <a:cubicBezTo>
                  <a:pt x="447675" y="225425"/>
                  <a:pt x="441325" y="184150"/>
                  <a:pt x="393700" y="158750"/>
                </a:cubicBezTo>
                <a:cubicBezTo>
                  <a:pt x="346075" y="133350"/>
                  <a:pt x="247650" y="85725"/>
                  <a:pt x="184150" y="82550"/>
                </a:cubicBezTo>
                <a:cubicBezTo>
                  <a:pt x="120650" y="79375"/>
                  <a:pt x="25400" y="130175"/>
                  <a:pt x="12700" y="139700"/>
                </a:cubicBezTo>
                <a:cubicBezTo>
                  <a:pt x="0" y="149225"/>
                  <a:pt x="31750" y="152400"/>
                  <a:pt x="69850" y="13970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733800" y="2689225"/>
            <a:ext cx="1520825" cy="892175"/>
          </a:xfrm>
          <a:custGeom>
            <a:avLst/>
            <a:gdLst>
              <a:gd name="connsiteX0" fmla="*/ 85725 w 1520825"/>
              <a:gd name="connsiteY0" fmla="*/ 31750 h 892175"/>
              <a:gd name="connsiteX1" fmla="*/ 85725 w 1520825"/>
              <a:gd name="connsiteY1" fmla="*/ 298450 h 892175"/>
              <a:gd name="connsiteX2" fmla="*/ 371475 w 1520825"/>
              <a:gd name="connsiteY2" fmla="*/ 546100 h 892175"/>
              <a:gd name="connsiteX3" fmla="*/ 885825 w 1520825"/>
              <a:gd name="connsiteY3" fmla="*/ 622300 h 892175"/>
              <a:gd name="connsiteX4" fmla="*/ 1343025 w 1520825"/>
              <a:gd name="connsiteY4" fmla="*/ 508000 h 892175"/>
              <a:gd name="connsiteX5" fmla="*/ 1400175 w 1520825"/>
              <a:gd name="connsiteY5" fmla="*/ 336550 h 892175"/>
              <a:gd name="connsiteX6" fmla="*/ 1323975 w 1520825"/>
              <a:gd name="connsiteY6" fmla="*/ 393700 h 892175"/>
              <a:gd name="connsiteX7" fmla="*/ 1400175 w 1520825"/>
              <a:gd name="connsiteY7" fmla="*/ 298450 h 892175"/>
              <a:gd name="connsiteX8" fmla="*/ 1476375 w 1520825"/>
              <a:gd name="connsiteY8" fmla="*/ 317500 h 892175"/>
              <a:gd name="connsiteX9" fmla="*/ 1514475 w 1520825"/>
              <a:gd name="connsiteY9" fmla="*/ 469900 h 892175"/>
              <a:gd name="connsiteX10" fmla="*/ 1438275 w 1520825"/>
              <a:gd name="connsiteY10" fmla="*/ 393700 h 892175"/>
              <a:gd name="connsiteX11" fmla="*/ 1362075 w 1520825"/>
              <a:gd name="connsiteY11" fmla="*/ 527050 h 892175"/>
              <a:gd name="connsiteX12" fmla="*/ 1114425 w 1520825"/>
              <a:gd name="connsiteY12" fmla="*/ 603250 h 892175"/>
              <a:gd name="connsiteX13" fmla="*/ 1000125 w 1520825"/>
              <a:gd name="connsiteY13" fmla="*/ 679450 h 892175"/>
              <a:gd name="connsiteX14" fmla="*/ 942975 w 1520825"/>
              <a:gd name="connsiteY14" fmla="*/ 698500 h 892175"/>
              <a:gd name="connsiteX15" fmla="*/ 904875 w 1520825"/>
              <a:gd name="connsiteY15" fmla="*/ 698500 h 892175"/>
              <a:gd name="connsiteX16" fmla="*/ 904875 w 1520825"/>
              <a:gd name="connsiteY16" fmla="*/ 850900 h 892175"/>
              <a:gd name="connsiteX17" fmla="*/ 866775 w 1520825"/>
              <a:gd name="connsiteY17" fmla="*/ 889000 h 892175"/>
              <a:gd name="connsiteX18" fmla="*/ 600075 w 1520825"/>
              <a:gd name="connsiteY18" fmla="*/ 869950 h 892175"/>
              <a:gd name="connsiteX19" fmla="*/ 333375 w 1520825"/>
              <a:gd name="connsiteY19" fmla="*/ 774700 h 892175"/>
              <a:gd name="connsiteX20" fmla="*/ 47625 w 1520825"/>
              <a:gd name="connsiteY20" fmla="*/ 412750 h 892175"/>
              <a:gd name="connsiteX21" fmla="*/ 47625 w 1520825"/>
              <a:gd name="connsiteY21" fmla="*/ 107950 h 892175"/>
              <a:gd name="connsiteX22" fmla="*/ 85725 w 1520825"/>
              <a:gd name="connsiteY22" fmla="*/ 31750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20825" h="892175">
                <a:moveTo>
                  <a:pt x="85725" y="31750"/>
                </a:moveTo>
                <a:cubicBezTo>
                  <a:pt x="92075" y="63500"/>
                  <a:pt x="38100" y="212725"/>
                  <a:pt x="85725" y="298450"/>
                </a:cubicBezTo>
                <a:cubicBezTo>
                  <a:pt x="133350" y="384175"/>
                  <a:pt x="238125" y="492125"/>
                  <a:pt x="371475" y="546100"/>
                </a:cubicBezTo>
                <a:cubicBezTo>
                  <a:pt x="504825" y="600075"/>
                  <a:pt x="723900" y="628650"/>
                  <a:pt x="885825" y="622300"/>
                </a:cubicBezTo>
                <a:cubicBezTo>
                  <a:pt x="1047750" y="615950"/>
                  <a:pt x="1257300" y="555625"/>
                  <a:pt x="1343025" y="508000"/>
                </a:cubicBezTo>
                <a:cubicBezTo>
                  <a:pt x="1428750" y="460375"/>
                  <a:pt x="1403350" y="355600"/>
                  <a:pt x="1400175" y="336550"/>
                </a:cubicBezTo>
                <a:cubicBezTo>
                  <a:pt x="1397000" y="317500"/>
                  <a:pt x="1323975" y="400050"/>
                  <a:pt x="1323975" y="393700"/>
                </a:cubicBezTo>
                <a:cubicBezTo>
                  <a:pt x="1323975" y="387350"/>
                  <a:pt x="1374775" y="311150"/>
                  <a:pt x="1400175" y="298450"/>
                </a:cubicBezTo>
                <a:cubicBezTo>
                  <a:pt x="1425575" y="285750"/>
                  <a:pt x="1457325" y="288925"/>
                  <a:pt x="1476375" y="317500"/>
                </a:cubicBezTo>
                <a:cubicBezTo>
                  <a:pt x="1495425" y="346075"/>
                  <a:pt x="1520825" y="457200"/>
                  <a:pt x="1514475" y="469900"/>
                </a:cubicBezTo>
                <a:cubicBezTo>
                  <a:pt x="1508125" y="482600"/>
                  <a:pt x="1463675" y="384175"/>
                  <a:pt x="1438275" y="393700"/>
                </a:cubicBezTo>
                <a:cubicBezTo>
                  <a:pt x="1412875" y="403225"/>
                  <a:pt x="1416050" y="492125"/>
                  <a:pt x="1362075" y="527050"/>
                </a:cubicBezTo>
                <a:cubicBezTo>
                  <a:pt x="1308100" y="561975"/>
                  <a:pt x="1174750" y="577850"/>
                  <a:pt x="1114425" y="603250"/>
                </a:cubicBezTo>
                <a:cubicBezTo>
                  <a:pt x="1054100" y="628650"/>
                  <a:pt x="1028700" y="663575"/>
                  <a:pt x="1000125" y="679450"/>
                </a:cubicBezTo>
                <a:cubicBezTo>
                  <a:pt x="971550" y="695325"/>
                  <a:pt x="958850" y="695325"/>
                  <a:pt x="942975" y="698500"/>
                </a:cubicBezTo>
                <a:cubicBezTo>
                  <a:pt x="927100" y="701675"/>
                  <a:pt x="911225" y="673100"/>
                  <a:pt x="904875" y="698500"/>
                </a:cubicBezTo>
                <a:cubicBezTo>
                  <a:pt x="898525" y="723900"/>
                  <a:pt x="911225" y="819150"/>
                  <a:pt x="904875" y="850900"/>
                </a:cubicBezTo>
                <a:cubicBezTo>
                  <a:pt x="898525" y="882650"/>
                  <a:pt x="917575" y="885825"/>
                  <a:pt x="866775" y="889000"/>
                </a:cubicBezTo>
                <a:cubicBezTo>
                  <a:pt x="815975" y="892175"/>
                  <a:pt x="688975" y="889000"/>
                  <a:pt x="600075" y="869950"/>
                </a:cubicBezTo>
                <a:cubicBezTo>
                  <a:pt x="511175" y="850900"/>
                  <a:pt x="425450" y="850900"/>
                  <a:pt x="333375" y="774700"/>
                </a:cubicBezTo>
                <a:cubicBezTo>
                  <a:pt x="241300" y="698500"/>
                  <a:pt x="95250" y="523875"/>
                  <a:pt x="47625" y="412750"/>
                </a:cubicBezTo>
                <a:cubicBezTo>
                  <a:pt x="0" y="301625"/>
                  <a:pt x="44450" y="171450"/>
                  <a:pt x="47625" y="107950"/>
                </a:cubicBezTo>
                <a:cubicBezTo>
                  <a:pt x="50800" y="44450"/>
                  <a:pt x="79375" y="0"/>
                  <a:pt x="85725" y="3175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3.bp.blogspot.com/-Sc1tecuQa_w/UHWpW_28edI/AAAAAAAACcI/49neetUOdcM/s1600/hallowe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-457200"/>
            <a:ext cx="7333504" cy="6243955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-5137150" y="-1333500"/>
            <a:ext cx="1206500" cy="2120900"/>
          </a:xfrm>
          <a:custGeom>
            <a:avLst/>
            <a:gdLst>
              <a:gd name="connsiteX0" fmla="*/ 374650 w 1206500"/>
              <a:gd name="connsiteY0" fmla="*/ 571500 h 2120900"/>
              <a:gd name="connsiteX1" fmla="*/ 527050 w 1206500"/>
              <a:gd name="connsiteY1" fmla="*/ 76200 h 2120900"/>
              <a:gd name="connsiteX2" fmla="*/ 869950 w 1206500"/>
              <a:gd name="connsiteY2" fmla="*/ 114300 h 2120900"/>
              <a:gd name="connsiteX3" fmla="*/ 908050 w 1206500"/>
              <a:gd name="connsiteY3" fmla="*/ 457200 h 2120900"/>
              <a:gd name="connsiteX4" fmla="*/ 1174750 w 1206500"/>
              <a:gd name="connsiteY4" fmla="*/ 419100 h 2120900"/>
              <a:gd name="connsiteX5" fmla="*/ 1098550 w 1206500"/>
              <a:gd name="connsiteY5" fmla="*/ 914400 h 2120900"/>
              <a:gd name="connsiteX6" fmla="*/ 984250 w 1206500"/>
              <a:gd name="connsiteY6" fmla="*/ 1714500 h 2120900"/>
              <a:gd name="connsiteX7" fmla="*/ 717550 w 1206500"/>
              <a:gd name="connsiteY7" fmla="*/ 2057400 h 2120900"/>
              <a:gd name="connsiteX8" fmla="*/ 488950 w 1206500"/>
              <a:gd name="connsiteY8" fmla="*/ 2019300 h 2120900"/>
              <a:gd name="connsiteX9" fmla="*/ 69850 w 1206500"/>
              <a:gd name="connsiteY9" fmla="*/ 1447800 h 2120900"/>
              <a:gd name="connsiteX10" fmla="*/ 69850 w 1206500"/>
              <a:gd name="connsiteY10" fmla="*/ 952500 h 2120900"/>
              <a:gd name="connsiteX11" fmla="*/ 107950 w 1206500"/>
              <a:gd name="connsiteY11" fmla="*/ 571500 h 2120900"/>
              <a:gd name="connsiteX12" fmla="*/ 336550 w 1206500"/>
              <a:gd name="connsiteY12" fmla="*/ 533400 h 2120900"/>
              <a:gd name="connsiteX13" fmla="*/ 336550 w 1206500"/>
              <a:gd name="connsiteY13" fmla="*/ 53340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6500" h="2120900">
                <a:moveTo>
                  <a:pt x="374650" y="571500"/>
                </a:moveTo>
                <a:cubicBezTo>
                  <a:pt x="409575" y="361950"/>
                  <a:pt x="444500" y="152400"/>
                  <a:pt x="527050" y="76200"/>
                </a:cubicBezTo>
                <a:cubicBezTo>
                  <a:pt x="609600" y="0"/>
                  <a:pt x="806450" y="50800"/>
                  <a:pt x="869950" y="114300"/>
                </a:cubicBezTo>
                <a:cubicBezTo>
                  <a:pt x="933450" y="177800"/>
                  <a:pt x="857250" y="406400"/>
                  <a:pt x="908050" y="457200"/>
                </a:cubicBezTo>
                <a:cubicBezTo>
                  <a:pt x="958850" y="508000"/>
                  <a:pt x="1143000" y="342900"/>
                  <a:pt x="1174750" y="419100"/>
                </a:cubicBezTo>
                <a:cubicBezTo>
                  <a:pt x="1206500" y="495300"/>
                  <a:pt x="1130300" y="698500"/>
                  <a:pt x="1098550" y="914400"/>
                </a:cubicBezTo>
                <a:cubicBezTo>
                  <a:pt x="1066800" y="1130300"/>
                  <a:pt x="1047750" y="1524000"/>
                  <a:pt x="984250" y="1714500"/>
                </a:cubicBezTo>
                <a:cubicBezTo>
                  <a:pt x="920750" y="1905000"/>
                  <a:pt x="800100" y="2006600"/>
                  <a:pt x="717550" y="2057400"/>
                </a:cubicBezTo>
                <a:cubicBezTo>
                  <a:pt x="635000" y="2108200"/>
                  <a:pt x="596900" y="2120900"/>
                  <a:pt x="488950" y="2019300"/>
                </a:cubicBezTo>
                <a:cubicBezTo>
                  <a:pt x="381000" y="1917700"/>
                  <a:pt x="139700" y="1625600"/>
                  <a:pt x="69850" y="1447800"/>
                </a:cubicBezTo>
                <a:cubicBezTo>
                  <a:pt x="0" y="1270000"/>
                  <a:pt x="63500" y="1098550"/>
                  <a:pt x="69850" y="952500"/>
                </a:cubicBezTo>
                <a:cubicBezTo>
                  <a:pt x="76200" y="806450"/>
                  <a:pt x="63500" y="641350"/>
                  <a:pt x="107950" y="571500"/>
                </a:cubicBezTo>
                <a:cubicBezTo>
                  <a:pt x="152400" y="501650"/>
                  <a:pt x="336550" y="533400"/>
                  <a:pt x="336550" y="533400"/>
                </a:cubicBezTo>
                <a:lnTo>
                  <a:pt x="336550" y="533400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5943600" y="-2679700"/>
            <a:ext cx="1231900" cy="622300"/>
          </a:xfrm>
          <a:custGeom>
            <a:avLst/>
            <a:gdLst>
              <a:gd name="connsiteX0" fmla="*/ 0 w 1231900"/>
              <a:gd name="connsiteY0" fmla="*/ 622300 h 622300"/>
              <a:gd name="connsiteX1" fmla="*/ 342900 w 1231900"/>
              <a:gd name="connsiteY1" fmla="*/ 88900 h 622300"/>
              <a:gd name="connsiteX2" fmla="*/ 838200 w 1231900"/>
              <a:gd name="connsiteY2" fmla="*/ 88900 h 622300"/>
              <a:gd name="connsiteX3" fmla="*/ 1181100 w 1231900"/>
              <a:gd name="connsiteY3" fmla="*/ 317500 h 622300"/>
              <a:gd name="connsiteX4" fmla="*/ 1143000 w 1231900"/>
              <a:gd name="connsiteY4" fmla="*/ 355600 h 622300"/>
              <a:gd name="connsiteX5" fmla="*/ 685800 w 1231900"/>
              <a:gd name="connsiteY5" fmla="*/ 203200 h 622300"/>
              <a:gd name="connsiteX6" fmla="*/ 419100 w 1231900"/>
              <a:gd name="connsiteY6" fmla="*/ 279400 h 622300"/>
              <a:gd name="connsiteX7" fmla="*/ 152400 w 1231900"/>
              <a:gd name="connsiteY7" fmla="*/ 469900 h 622300"/>
              <a:gd name="connsiteX8" fmla="*/ 0 w 1231900"/>
              <a:gd name="connsiteY8" fmla="*/ 5461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900" h="622300">
                <a:moveTo>
                  <a:pt x="0" y="622300"/>
                </a:moveTo>
                <a:cubicBezTo>
                  <a:pt x="101600" y="400050"/>
                  <a:pt x="203200" y="177800"/>
                  <a:pt x="342900" y="88900"/>
                </a:cubicBezTo>
                <a:cubicBezTo>
                  <a:pt x="482600" y="0"/>
                  <a:pt x="698500" y="50800"/>
                  <a:pt x="838200" y="88900"/>
                </a:cubicBezTo>
                <a:cubicBezTo>
                  <a:pt x="977900" y="127000"/>
                  <a:pt x="1130300" y="273050"/>
                  <a:pt x="1181100" y="317500"/>
                </a:cubicBezTo>
                <a:cubicBezTo>
                  <a:pt x="1231900" y="361950"/>
                  <a:pt x="1225550" y="374650"/>
                  <a:pt x="1143000" y="355600"/>
                </a:cubicBezTo>
                <a:cubicBezTo>
                  <a:pt x="1060450" y="336550"/>
                  <a:pt x="806450" y="215900"/>
                  <a:pt x="685800" y="203200"/>
                </a:cubicBezTo>
                <a:cubicBezTo>
                  <a:pt x="565150" y="190500"/>
                  <a:pt x="508000" y="234950"/>
                  <a:pt x="419100" y="279400"/>
                </a:cubicBezTo>
                <a:cubicBezTo>
                  <a:pt x="330200" y="323850"/>
                  <a:pt x="222250" y="425450"/>
                  <a:pt x="152400" y="469900"/>
                </a:cubicBezTo>
                <a:cubicBezTo>
                  <a:pt x="82550" y="514350"/>
                  <a:pt x="41275" y="530225"/>
                  <a:pt x="0" y="546100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4584700" y="-2743200"/>
            <a:ext cx="1231900" cy="622300"/>
          </a:xfrm>
          <a:custGeom>
            <a:avLst/>
            <a:gdLst>
              <a:gd name="connsiteX0" fmla="*/ 0 w 1231900"/>
              <a:gd name="connsiteY0" fmla="*/ 622300 h 622300"/>
              <a:gd name="connsiteX1" fmla="*/ 342900 w 1231900"/>
              <a:gd name="connsiteY1" fmla="*/ 88900 h 622300"/>
              <a:gd name="connsiteX2" fmla="*/ 838200 w 1231900"/>
              <a:gd name="connsiteY2" fmla="*/ 88900 h 622300"/>
              <a:gd name="connsiteX3" fmla="*/ 1181100 w 1231900"/>
              <a:gd name="connsiteY3" fmla="*/ 317500 h 622300"/>
              <a:gd name="connsiteX4" fmla="*/ 1143000 w 1231900"/>
              <a:gd name="connsiteY4" fmla="*/ 355600 h 622300"/>
              <a:gd name="connsiteX5" fmla="*/ 685800 w 1231900"/>
              <a:gd name="connsiteY5" fmla="*/ 203200 h 622300"/>
              <a:gd name="connsiteX6" fmla="*/ 419100 w 1231900"/>
              <a:gd name="connsiteY6" fmla="*/ 279400 h 622300"/>
              <a:gd name="connsiteX7" fmla="*/ 152400 w 1231900"/>
              <a:gd name="connsiteY7" fmla="*/ 469900 h 622300"/>
              <a:gd name="connsiteX8" fmla="*/ 0 w 1231900"/>
              <a:gd name="connsiteY8" fmla="*/ 5461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900" h="622300">
                <a:moveTo>
                  <a:pt x="0" y="622300"/>
                </a:moveTo>
                <a:cubicBezTo>
                  <a:pt x="101600" y="400050"/>
                  <a:pt x="203200" y="177800"/>
                  <a:pt x="342900" y="88900"/>
                </a:cubicBezTo>
                <a:cubicBezTo>
                  <a:pt x="482600" y="0"/>
                  <a:pt x="698500" y="50800"/>
                  <a:pt x="838200" y="88900"/>
                </a:cubicBezTo>
                <a:cubicBezTo>
                  <a:pt x="977900" y="127000"/>
                  <a:pt x="1130300" y="273050"/>
                  <a:pt x="1181100" y="317500"/>
                </a:cubicBezTo>
                <a:cubicBezTo>
                  <a:pt x="1231900" y="361950"/>
                  <a:pt x="1225550" y="374650"/>
                  <a:pt x="1143000" y="355600"/>
                </a:cubicBezTo>
                <a:cubicBezTo>
                  <a:pt x="1060450" y="336550"/>
                  <a:pt x="806450" y="215900"/>
                  <a:pt x="685800" y="203200"/>
                </a:cubicBezTo>
                <a:cubicBezTo>
                  <a:pt x="565150" y="190500"/>
                  <a:pt x="508000" y="234950"/>
                  <a:pt x="419100" y="279400"/>
                </a:cubicBezTo>
                <a:cubicBezTo>
                  <a:pt x="330200" y="323850"/>
                  <a:pt x="222250" y="425450"/>
                  <a:pt x="152400" y="469900"/>
                </a:cubicBezTo>
                <a:cubicBezTo>
                  <a:pt x="82550" y="514350"/>
                  <a:pt x="41275" y="530225"/>
                  <a:pt x="0" y="546100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4876800" y="-1892300"/>
            <a:ext cx="546100" cy="215900"/>
          </a:xfrm>
          <a:custGeom>
            <a:avLst/>
            <a:gdLst>
              <a:gd name="connsiteX0" fmla="*/ 0 w 546100"/>
              <a:gd name="connsiteY0" fmla="*/ 177800 h 215900"/>
              <a:gd name="connsiteX1" fmla="*/ 152400 w 546100"/>
              <a:gd name="connsiteY1" fmla="*/ 25400 h 215900"/>
              <a:gd name="connsiteX2" fmla="*/ 495300 w 546100"/>
              <a:gd name="connsiteY2" fmla="*/ 25400 h 215900"/>
              <a:gd name="connsiteX3" fmla="*/ 457200 w 546100"/>
              <a:gd name="connsiteY3" fmla="*/ 177800 h 215900"/>
              <a:gd name="connsiteX4" fmla="*/ 152400 w 546100"/>
              <a:gd name="connsiteY4" fmla="*/ 215900 h 215900"/>
              <a:gd name="connsiteX5" fmla="*/ 0 w 546100"/>
              <a:gd name="connsiteY5" fmla="*/ 1778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215900">
                <a:moveTo>
                  <a:pt x="0" y="177800"/>
                </a:moveTo>
                <a:cubicBezTo>
                  <a:pt x="0" y="146050"/>
                  <a:pt x="69850" y="50800"/>
                  <a:pt x="152400" y="25400"/>
                </a:cubicBezTo>
                <a:cubicBezTo>
                  <a:pt x="234950" y="0"/>
                  <a:pt x="444500" y="0"/>
                  <a:pt x="495300" y="25400"/>
                </a:cubicBezTo>
                <a:cubicBezTo>
                  <a:pt x="546100" y="50800"/>
                  <a:pt x="514350" y="146050"/>
                  <a:pt x="457200" y="177800"/>
                </a:cubicBezTo>
                <a:cubicBezTo>
                  <a:pt x="400050" y="209550"/>
                  <a:pt x="228600" y="215900"/>
                  <a:pt x="152400" y="215900"/>
                </a:cubicBezTo>
                <a:cubicBezTo>
                  <a:pt x="76200" y="215900"/>
                  <a:pt x="0" y="209550"/>
                  <a:pt x="0" y="1778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74650" y="304800"/>
            <a:ext cx="1057275" cy="314325"/>
          </a:xfrm>
          <a:custGeom>
            <a:avLst/>
            <a:gdLst>
              <a:gd name="connsiteX0" fmla="*/ 6350 w 1057275"/>
              <a:gd name="connsiteY0" fmla="*/ 238125 h 314325"/>
              <a:gd name="connsiteX1" fmla="*/ 177800 w 1057275"/>
              <a:gd name="connsiteY1" fmla="*/ 66675 h 314325"/>
              <a:gd name="connsiteX2" fmla="*/ 349250 w 1057275"/>
              <a:gd name="connsiteY2" fmla="*/ 9525 h 314325"/>
              <a:gd name="connsiteX3" fmla="*/ 596900 w 1057275"/>
              <a:gd name="connsiteY3" fmla="*/ 9525 h 314325"/>
              <a:gd name="connsiteX4" fmla="*/ 806450 w 1057275"/>
              <a:gd name="connsiteY4" fmla="*/ 28575 h 314325"/>
              <a:gd name="connsiteX5" fmla="*/ 939800 w 1057275"/>
              <a:gd name="connsiteY5" fmla="*/ 123825 h 314325"/>
              <a:gd name="connsiteX6" fmla="*/ 1054100 w 1057275"/>
              <a:gd name="connsiteY6" fmla="*/ 295275 h 314325"/>
              <a:gd name="connsiteX7" fmla="*/ 958850 w 1057275"/>
              <a:gd name="connsiteY7" fmla="*/ 238125 h 314325"/>
              <a:gd name="connsiteX8" fmla="*/ 768350 w 1057275"/>
              <a:gd name="connsiteY8" fmla="*/ 142875 h 314325"/>
              <a:gd name="connsiteX9" fmla="*/ 311150 w 1057275"/>
              <a:gd name="connsiteY9" fmla="*/ 161925 h 314325"/>
              <a:gd name="connsiteX10" fmla="*/ 139700 w 1057275"/>
              <a:gd name="connsiteY10" fmla="*/ 238125 h 314325"/>
              <a:gd name="connsiteX11" fmla="*/ 6350 w 1057275"/>
              <a:gd name="connsiteY11" fmla="*/ 2381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275" h="314325">
                <a:moveTo>
                  <a:pt x="6350" y="238125"/>
                </a:moveTo>
                <a:cubicBezTo>
                  <a:pt x="12700" y="209550"/>
                  <a:pt x="120650" y="104775"/>
                  <a:pt x="177800" y="66675"/>
                </a:cubicBezTo>
                <a:cubicBezTo>
                  <a:pt x="234950" y="28575"/>
                  <a:pt x="279400" y="19050"/>
                  <a:pt x="349250" y="9525"/>
                </a:cubicBezTo>
                <a:cubicBezTo>
                  <a:pt x="419100" y="0"/>
                  <a:pt x="520700" y="6350"/>
                  <a:pt x="596900" y="9525"/>
                </a:cubicBezTo>
                <a:cubicBezTo>
                  <a:pt x="673100" y="12700"/>
                  <a:pt x="749300" y="9525"/>
                  <a:pt x="806450" y="28575"/>
                </a:cubicBezTo>
                <a:cubicBezTo>
                  <a:pt x="863600" y="47625"/>
                  <a:pt x="898525" y="79375"/>
                  <a:pt x="939800" y="123825"/>
                </a:cubicBezTo>
                <a:cubicBezTo>
                  <a:pt x="981075" y="168275"/>
                  <a:pt x="1050925" y="276225"/>
                  <a:pt x="1054100" y="295275"/>
                </a:cubicBezTo>
                <a:cubicBezTo>
                  <a:pt x="1057275" y="314325"/>
                  <a:pt x="1006475" y="263525"/>
                  <a:pt x="958850" y="238125"/>
                </a:cubicBezTo>
                <a:cubicBezTo>
                  <a:pt x="911225" y="212725"/>
                  <a:pt x="876300" y="155575"/>
                  <a:pt x="768350" y="142875"/>
                </a:cubicBezTo>
                <a:cubicBezTo>
                  <a:pt x="660400" y="130175"/>
                  <a:pt x="415925" y="146050"/>
                  <a:pt x="311150" y="161925"/>
                </a:cubicBezTo>
                <a:cubicBezTo>
                  <a:pt x="206375" y="177800"/>
                  <a:pt x="190500" y="225425"/>
                  <a:pt x="139700" y="238125"/>
                </a:cubicBezTo>
                <a:cubicBezTo>
                  <a:pt x="88900" y="250825"/>
                  <a:pt x="0" y="266700"/>
                  <a:pt x="6350" y="23812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85925" y="333375"/>
            <a:ext cx="1057275" cy="314325"/>
          </a:xfrm>
          <a:custGeom>
            <a:avLst/>
            <a:gdLst>
              <a:gd name="connsiteX0" fmla="*/ 6350 w 1057275"/>
              <a:gd name="connsiteY0" fmla="*/ 238125 h 314325"/>
              <a:gd name="connsiteX1" fmla="*/ 177800 w 1057275"/>
              <a:gd name="connsiteY1" fmla="*/ 66675 h 314325"/>
              <a:gd name="connsiteX2" fmla="*/ 349250 w 1057275"/>
              <a:gd name="connsiteY2" fmla="*/ 9525 h 314325"/>
              <a:gd name="connsiteX3" fmla="*/ 596900 w 1057275"/>
              <a:gd name="connsiteY3" fmla="*/ 9525 h 314325"/>
              <a:gd name="connsiteX4" fmla="*/ 806450 w 1057275"/>
              <a:gd name="connsiteY4" fmla="*/ 28575 h 314325"/>
              <a:gd name="connsiteX5" fmla="*/ 939800 w 1057275"/>
              <a:gd name="connsiteY5" fmla="*/ 123825 h 314325"/>
              <a:gd name="connsiteX6" fmla="*/ 1054100 w 1057275"/>
              <a:gd name="connsiteY6" fmla="*/ 295275 h 314325"/>
              <a:gd name="connsiteX7" fmla="*/ 958850 w 1057275"/>
              <a:gd name="connsiteY7" fmla="*/ 238125 h 314325"/>
              <a:gd name="connsiteX8" fmla="*/ 768350 w 1057275"/>
              <a:gd name="connsiteY8" fmla="*/ 142875 h 314325"/>
              <a:gd name="connsiteX9" fmla="*/ 311150 w 1057275"/>
              <a:gd name="connsiteY9" fmla="*/ 161925 h 314325"/>
              <a:gd name="connsiteX10" fmla="*/ 139700 w 1057275"/>
              <a:gd name="connsiteY10" fmla="*/ 238125 h 314325"/>
              <a:gd name="connsiteX11" fmla="*/ 6350 w 1057275"/>
              <a:gd name="connsiteY11" fmla="*/ 2381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7275" h="314325">
                <a:moveTo>
                  <a:pt x="6350" y="238125"/>
                </a:moveTo>
                <a:cubicBezTo>
                  <a:pt x="12700" y="209550"/>
                  <a:pt x="120650" y="104775"/>
                  <a:pt x="177800" y="66675"/>
                </a:cubicBezTo>
                <a:cubicBezTo>
                  <a:pt x="234950" y="28575"/>
                  <a:pt x="279400" y="19050"/>
                  <a:pt x="349250" y="9525"/>
                </a:cubicBezTo>
                <a:cubicBezTo>
                  <a:pt x="419100" y="0"/>
                  <a:pt x="520700" y="6350"/>
                  <a:pt x="596900" y="9525"/>
                </a:cubicBezTo>
                <a:cubicBezTo>
                  <a:pt x="673100" y="12700"/>
                  <a:pt x="749300" y="9525"/>
                  <a:pt x="806450" y="28575"/>
                </a:cubicBezTo>
                <a:cubicBezTo>
                  <a:pt x="863600" y="47625"/>
                  <a:pt x="898525" y="79375"/>
                  <a:pt x="939800" y="123825"/>
                </a:cubicBezTo>
                <a:cubicBezTo>
                  <a:pt x="981075" y="168275"/>
                  <a:pt x="1050925" y="276225"/>
                  <a:pt x="1054100" y="295275"/>
                </a:cubicBezTo>
                <a:cubicBezTo>
                  <a:pt x="1057275" y="314325"/>
                  <a:pt x="1006475" y="263525"/>
                  <a:pt x="958850" y="238125"/>
                </a:cubicBezTo>
                <a:cubicBezTo>
                  <a:pt x="911225" y="212725"/>
                  <a:pt x="876300" y="155575"/>
                  <a:pt x="768350" y="142875"/>
                </a:cubicBezTo>
                <a:cubicBezTo>
                  <a:pt x="660400" y="130175"/>
                  <a:pt x="415925" y="146050"/>
                  <a:pt x="311150" y="161925"/>
                </a:cubicBezTo>
                <a:cubicBezTo>
                  <a:pt x="206375" y="177800"/>
                  <a:pt x="190500" y="225425"/>
                  <a:pt x="139700" y="238125"/>
                </a:cubicBezTo>
                <a:cubicBezTo>
                  <a:pt x="88900" y="250825"/>
                  <a:pt x="0" y="266700"/>
                  <a:pt x="6350" y="23812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07975" y="1466850"/>
            <a:ext cx="2505075" cy="1181100"/>
          </a:xfrm>
          <a:custGeom>
            <a:avLst/>
            <a:gdLst>
              <a:gd name="connsiteX0" fmla="*/ 796925 w 2505075"/>
              <a:gd name="connsiteY0" fmla="*/ 276225 h 1181100"/>
              <a:gd name="connsiteX1" fmla="*/ 701675 w 2505075"/>
              <a:gd name="connsiteY1" fmla="*/ 123825 h 1181100"/>
              <a:gd name="connsiteX2" fmla="*/ 358775 w 2505075"/>
              <a:gd name="connsiteY2" fmla="*/ 9525 h 1181100"/>
              <a:gd name="connsiteX3" fmla="*/ 111125 w 2505075"/>
              <a:gd name="connsiteY3" fmla="*/ 66675 h 1181100"/>
              <a:gd name="connsiteX4" fmla="*/ 15875 w 2505075"/>
              <a:gd name="connsiteY4" fmla="*/ 219075 h 1181100"/>
              <a:gd name="connsiteX5" fmla="*/ 15875 w 2505075"/>
              <a:gd name="connsiteY5" fmla="*/ 276225 h 1181100"/>
              <a:gd name="connsiteX6" fmla="*/ 92075 w 2505075"/>
              <a:gd name="connsiteY6" fmla="*/ 200025 h 1181100"/>
              <a:gd name="connsiteX7" fmla="*/ 168275 w 2505075"/>
              <a:gd name="connsiteY7" fmla="*/ 142875 h 1181100"/>
              <a:gd name="connsiteX8" fmla="*/ 168275 w 2505075"/>
              <a:gd name="connsiteY8" fmla="*/ 142875 h 1181100"/>
              <a:gd name="connsiteX9" fmla="*/ 168275 w 2505075"/>
              <a:gd name="connsiteY9" fmla="*/ 238125 h 1181100"/>
              <a:gd name="connsiteX10" fmla="*/ 301625 w 2505075"/>
              <a:gd name="connsiteY10" fmla="*/ 676275 h 1181100"/>
              <a:gd name="connsiteX11" fmla="*/ 396875 w 2505075"/>
              <a:gd name="connsiteY11" fmla="*/ 790575 h 1181100"/>
              <a:gd name="connsiteX12" fmla="*/ 949325 w 2505075"/>
              <a:gd name="connsiteY12" fmla="*/ 1114425 h 1181100"/>
              <a:gd name="connsiteX13" fmla="*/ 1330325 w 2505075"/>
              <a:gd name="connsiteY13" fmla="*/ 1171575 h 1181100"/>
              <a:gd name="connsiteX14" fmla="*/ 1616075 w 2505075"/>
              <a:gd name="connsiteY14" fmla="*/ 1171575 h 1181100"/>
              <a:gd name="connsiteX15" fmla="*/ 1673225 w 2505075"/>
              <a:gd name="connsiteY15" fmla="*/ 1133475 h 1181100"/>
              <a:gd name="connsiteX16" fmla="*/ 1635125 w 2505075"/>
              <a:gd name="connsiteY16" fmla="*/ 942975 h 1181100"/>
              <a:gd name="connsiteX17" fmla="*/ 1749425 w 2505075"/>
              <a:gd name="connsiteY17" fmla="*/ 942975 h 1181100"/>
              <a:gd name="connsiteX18" fmla="*/ 2282825 w 2505075"/>
              <a:gd name="connsiteY18" fmla="*/ 752475 h 1181100"/>
              <a:gd name="connsiteX19" fmla="*/ 2435225 w 2505075"/>
              <a:gd name="connsiteY19" fmla="*/ 561975 h 1181100"/>
              <a:gd name="connsiteX20" fmla="*/ 2435225 w 2505075"/>
              <a:gd name="connsiteY20" fmla="*/ 561975 h 1181100"/>
              <a:gd name="connsiteX21" fmla="*/ 2473325 w 2505075"/>
              <a:gd name="connsiteY21" fmla="*/ 676275 h 1181100"/>
              <a:gd name="connsiteX22" fmla="*/ 2492375 w 2505075"/>
              <a:gd name="connsiteY22" fmla="*/ 581025 h 1181100"/>
              <a:gd name="connsiteX23" fmla="*/ 2397125 w 2505075"/>
              <a:gd name="connsiteY23" fmla="*/ 409575 h 1181100"/>
              <a:gd name="connsiteX24" fmla="*/ 2339975 w 2505075"/>
              <a:gd name="connsiteY24" fmla="*/ 428625 h 1181100"/>
              <a:gd name="connsiteX25" fmla="*/ 2339975 w 2505075"/>
              <a:gd name="connsiteY25" fmla="*/ 561975 h 1181100"/>
              <a:gd name="connsiteX26" fmla="*/ 2339975 w 2505075"/>
              <a:gd name="connsiteY26" fmla="*/ 561975 h 1181100"/>
              <a:gd name="connsiteX27" fmla="*/ 2054225 w 2505075"/>
              <a:gd name="connsiteY27" fmla="*/ 733425 h 1181100"/>
              <a:gd name="connsiteX28" fmla="*/ 1635125 w 2505075"/>
              <a:gd name="connsiteY28" fmla="*/ 771525 h 1181100"/>
              <a:gd name="connsiteX29" fmla="*/ 1597025 w 2505075"/>
              <a:gd name="connsiteY29" fmla="*/ 809625 h 1181100"/>
              <a:gd name="connsiteX30" fmla="*/ 1158875 w 2505075"/>
              <a:gd name="connsiteY30" fmla="*/ 809625 h 1181100"/>
              <a:gd name="connsiteX31" fmla="*/ 587375 w 2505075"/>
              <a:gd name="connsiteY31" fmla="*/ 657225 h 1181100"/>
              <a:gd name="connsiteX32" fmla="*/ 358775 w 2505075"/>
              <a:gd name="connsiteY32" fmla="*/ 466725 h 1181100"/>
              <a:gd name="connsiteX33" fmla="*/ 320675 w 2505075"/>
              <a:gd name="connsiteY33" fmla="*/ 142875 h 1181100"/>
              <a:gd name="connsiteX34" fmla="*/ 396875 w 2505075"/>
              <a:gd name="connsiteY34" fmla="*/ 142875 h 1181100"/>
              <a:gd name="connsiteX35" fmla="*/ 568325 w 2505075"/>
              <a:gd name="connsiteY35" fmla="*/ 142875 h 1181100"/>
              <a:gd name="connsiteX36" fmla="*/ 644525 w 2505075"/>
              <a:gd name="connsiteY36" fmla="*/ 219075 h 1181100"/>
              <a:gd name="connsiteX37" fmla="*/ 758825 w 2505075"/>
              <a:gd name="connsiteY37" fmla="*/ 238125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05075" h="1181100">
                <a:moveTo>
                  <a:pt x="796925" y="276225"/>
                </a:moveTo>
                <a:cubicBezTo>
                  <a:pt x="785812" y="222250"/>
                  <a:pt x="774700" y="168275"/>
                  <a:pt x="701675" y="123825"/>
                </a:cubicBezTo>
                <a:cubicBezTo>
                  <a:pt x="628650" y="79375"/>
                  <a:pt x="457200" y="19050"/>
                  <a:pt x="358775" y="9525"/>
                </a:cubicBezTo>
                <a:cubicBezTo>
                  <a:pt x="260350" y="0"/>
                  <a:pt x="168275" y="31750"/>
                  <a:pt x="111125" y="66675"/>
                </a:cubicBezTo>
                <a:cubicBezTo>
                  <a:pt x="53975" y="101600"/>
                  <a:pt x="31750" y="184150"/>
                  <a:pt x="15875" y="219075"/>
                </a:cubicBezTo>
                <a:cubicBezTo>
                  <a:pt x="0" y="254000"/>
                  <a:pt x="3175" y="279400"/>
                  <a:pt x="15875" y="276225"/>
                </a:cubicBezTo>
                <a:cubicBezTo>
                  <a:pt x="28575" y="273050"/>
                  <a:pt x="66675" y="222250"/>
                  <a:pt x="92075" y="200025"/>
                </a:cubicBezTo>
                <a:cubicBezTo>
                  <a:pt x="117475" y="177800"/>
                  <a:pt x="168275" y="142875"/>
                  <a:pt x="168275" y="142875"/>
                </a:cubicBezTo>
                <a:lnTo>
                  <a:pt x="168275" y="142875"/>
                </a:lnTo>
                <a:cubicBezTo>
                  <a:pt x="168275" y="158750"/>
                  <a:pt x="146050" y="149225"/>
                  <a:pt x="168275" y="238125"/>
                </a:cubicBezTo>
                <a:cubicBezTo>
                  <a:pt x="190500" y="327025"/>
                  <a:pt x="263525" y="584200"/>
                  <a:pt x="301625" y="676275"/>
                </a:cubicBezTo>
                <a:cubicBezTo>
                  <a:pt x="339725" y="768350"/>
                  <a:pt x="288925" y="717550"/>
                  <a:pt x="396875" y="790575"/>
                </a:cubicBezTo>
                <a:cubicBezTo>
                  <a:pt x="504825" y="863600"/>
                  <a:pt x="793750" y="1050925"/>
                  <a:pt x="949325" y="1114425"/>
                </a:cubicBezTo>
                <a:cubicBezTo>
                  <a:pt x="1104900" y="1177925"/>
                  <a:pt x="1219200" y="1162050"/>
                  <a:pt x="1330325" y="1171575"/>
                </a:cubicBezTo>
                <a:cubicBezTo>
                  <a:pt x="1441450" y="1181100"/>
                  <a:pt x="1558925" y="1177925"/>
                  <a:pt x="1616075" y="1171575"/>
                </a:cubicBezTo>
                <a:cubicBezTo>
                  <a:pt x="1673225" y="1165225"/>
                  <a:pt x="1670050" y="1171575"/>
                  <a:pt x="1673225" y="1133475"/>
                </a:cubicBezTo>
                <a:cubicBezTo>
                  <a:pt x="1676400" y="1095375"/>
                  <a:pt x="1622425" y="974725"/>
                  <a:pt x="1635125" y="942975"/>
                </a:cubicBezTo>
                <a:cubicBezTo>
                  <a:pt x="1647825" y="911225"/>
                  <a:pt x="1641475" y="974725"/>
                  <a:pt x="1749425" y="942975"/>
                </a:cubicBezTo>
                <a:cubicBezTo>
                  <a:pt x="1857375" y="911225"/>
                  <a:pt x="2168525" y="815975"/>
                  <a:pt x="2282825" y="752475"/>
                </a:cubicBezTo>
                <a:cubicBezTo>
                  <a:pt x="2397125" y="688975"/>
                  <a:pt x="2435225" y="561975"/>
                  <a:pt x="2435225" y="561975"/>
                </a:cubicBezTo>
                <a:lnTo>
                  <a:pt x="2435225" y="561975"/>
                </a:lnTo>
                <a:cubicBezTo>
                  <a:pt x="2441575" y="581025"/>
                  <a:pt x="2463800" y="673100"/>
                  <a:pt x="2473325" y="676275"/>
                </a:cubicBezTo>
                <a:cubicBezTo>
                  <a:pt x="2482850" y="679450"/>
                  <a:pt x="2505075" y="625475"/>
                  <a:pt x="2492375" y="581025"/>
                </a:cubicBezTo>
                <a:cubicBezTo>
                  <a:pt x="2479675" y="536575"/>
                  <a:pt x="2422525" y="434975"/>
                  <a:pt x="2397125" y="409575"/>
                </a:cubicBezTo>
                <a:cubicBezTo>
                  <a:pt x="2371725" y="384175"/>
                  <a:pt x="2349500" y="403225"/>
                  <a:pt x="2339975" y="428625"/>
                </a:cubicBezTo>
                <a:cubicBezTo>
                  <a:pt x="2330450" y="454025"/>
                  <a:pt x="2339975" y="561975"/>
                  <a:pt x="2339975" y="561975"/>
                </a:cubicBezTo>
                <a:lnTo>
                  <a:pt x="2339975" y="561975"/>
                </a:lnTo>
                <a:cubicBezTo>
                  <a:pt x="2292350" y="590550"/>
                  <a:pt x="2171700" y="698500"/>
                  <a:pt x="2054225" y="733425"/>
                </a:cubicBezTo>
                <a:cubicBezTo>
                  <a:pt x="1936750" y="768350"/>
                  <a:pt x="1711325" y="758825"/>
                  <a:pt x="1635125" y="771525"/>
                </a:cubicBezTo>
                <a:cubicBezTo>
                  <a:pt x="1558925" y="784225"/>
                  <a:pt x="1676400" y="803275"/>
                  <a:pt x="1597025" y="809625"/>
                </a:cubicBezTo>
                <a:cubicBezTo>
                  <a:pt x="1517650" y="815975"/>
                  <a:pt x="1327150" y="835025"/>
                  <a:pt x="1158875" y="809625"/>
                </a:cubicBezTo>
                <a:cubicBezTo>
                  <a:pt x="990600" y="784225"/>
                  <a:pt x="720725" y="714375"/>
                  <a:pt x="587375" y="657225"/>
                </a:cubicBezTo>
                <a:cubicBezTo>
                  <a:pt x="454025" y="600075"/>
                  <a:pt x="403225" y="552450"/>
                  <a:pt x="358775" y="466725"/>
                </a:cubicBezTo>
                <a:cubicBezTo>
                  <a:pt x="314325" y="381000"/>
                  <a:pt x="314325" y="196850"/>
                  <a:pt x="320675" y="142875"/>
                </a:cubicBezTo>
                <a:cubicBezTo>
                  <a:pt x="327025" y="88900"/>
                  <a:pt x="396875" y="142875"/>
                  <a:pt x="396875" y="142875"/>
                </a:cubicBezTo>
                <a:cubicBezTo>
                  <a:pt x="438150" y="142875"/>
                  <a:pt x="527050" y="130175"/>
                  <a:pt x="568325" y="142875"/>
                </a:cubicBezTo>
                <a:cubicBezTo>
                  <a:pt x="609600" y="155575"/>
                  <a:pt x="612775" y="203200"/>
                  <a:pt x="644525" y="219075"/>
                </a:cubicBezTo>
                <a:cubicBezTo>
                  <a:pt x="676275" y="234950"/>
                  <a:pt x="717550" y="236537"/>
                  <a:pt x="758825" y="238125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139825" y="908050"/>
            <a:ext cx="711200" cy="419100"/>
          </a:xfrm>
          <a:custGeom>
            <a:avLst/>
            <a:gdLst>
              <a:gd name="connsiteX0" fmla="*/ 631825 w 711200"/>
              <a:gd name="connsiteY0" fmla="*/ 282575 h 419100"/>
              <a:gd name="connsiteX1" fmla="*/ 174625 w 711200"/>
              <a:gd name="connsiteY1" fmla="*/ 34925 h 419100"/>
              <a:gd name="connsiteX2" fmla="*/ 3175 w 711200"/>
              <a:gd name="connsiteY2" fmla="*/ 73025 h 419100"/>
              <a:gd name="connsiteX3" fmla="*/ 155575 w 711200"/>
              <a:gd name="connsiteY3" fmla="*/ 339725 h 419100"/>
              <a:gd name="connsiteX4" fmla="*/ 441325 w 711200"/>
              <a:gd name="connsiteY4" fmla="*/ 415925 h 419100"/>
              <a:gd name="connsiteX5" fmla="*/ 650875 w 711200"/>
              <a:gd name="connsiteY5" fmla="*/ 358775 h 419100"/>
              <a:gd name="connsiteX6" fmla="*/ 631825 w 711200"/>
              <a:gd name="connsiteY6" fmla="*/ 282575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200" h="419100">
                <a:moveTo>
                  <a:pt x="631825" y="282575"/>
                </a:moveTo>
                <a:cubicBezTo>
                  <a:pt x="552450" y="228600"/>
                  <a:pt x="279400" y="69850"/>
                  <a:pt x="174625" y="34925"/>
                </a:cubicBezTo>
                <a:cubicBezTo>
                  <a:pt x="69850" y="0"/>
                  <a:pt x="6350" y="22225"/>
                  <a:pt x="3175" y="73025"/>
                </a:cubicBezTo>
                <a:cubicBezTo>
                  <a:pt x="0" y="123825"/>
                  <a:pt x="82550" y="282575"/>
                  <a:pt x="155575" y="339725"/>
                </a:cubicBezTo>
                <a:cubicBezTo>
                  <a:pt x="228600" y="396875"/>
                  <a:pt x="358775" y="412750"/>
                  <a:pt x="441325" y="415925"/>
                </a:cubicBezTo>
                <a:cubicBezTo>
                  <a:pt x="523875" y="419100"/>
                  <a:pt x="615950" y="377825"/>
                  <a:pt x="650875" y="358775"/>
                </a:cubicBezTo>
                <a:cubicBezTo>
                  <a:pt x="685800" y="339725"/>
                  <a:pt x="711200" y="336550"/>
                  <a:pt x="631825" y="28257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62000" y="4648200"/>
            <a:ext cx="2209800" cy="1400175"/>
          </a:xfrm>
          <a:custGeom>
            <a:avLst/>
            <a:gdLst>
              <a:gd name="connsiteX0" fmla="*/ 38100 w 723900"/>
              <a:gd name="connsiteY0" fmla="*/ 60325 h 485775"/>
              <a:gd name="connsiteX1" fmla="*/ 209550 w 723900"/>
              <a:gd name="connsiteY1" fmla="*/ 288925 h 485775"/>
              <a:gd name="connsiteX2" fmla="*/ 266700 w 723900"/>
              <a:gd name="connsiteY2" fmla="*/ 250825 h 485775"/>
              <a:gd name="connsiteX3" fmla="*/ 381000 w 723900"/>
              <a:gd name="connsiteY3" fmla="*/ 346075 h 485775"/>
              <a:gd name="connsiteX4" fmla="*/ 381000 w 723900"/>
              <a:gd name="connsiteY4" fmla="*/ 479425 h 485775"/>
              <a:gd name="connsiteX5" fmla="*/ 590550 w 723900"/>
              <a:gd name="connsiteY5" fmla="*/ 384175 h 485775"/>
              <a:gd name="connsiteX6" fmla="*/ 704850 w 723900"/>
              <a:gd name="connsiteY6" fmla="*/ 98425 h 485775"/>
              <a:gd name="connsiteX7" fmla="*/ 704850 w 723900"/>
              <a:gd name="connsiteY7" fmla="*/ 22225 h 485775"/>
              <a:gd name="connsiteX8" fmla="*/ 609600 w 723900"/>
              <a:gd name="connsiteY8" fmla="*/ 22225 h 485775"/>
              <a:gd name="connsiteX9" fmla="*/ 609600 w 723900"/>
              <a:gd name="connsiteY9" fmla="*/ 155575 h 485775"/>
              <a:gd name="connsiteX10" fmla="*/ 476250 w 723900"/>
              <a:gd name="connsiteY10" fmla="*/ 136525 h 485775"/>
              <a:gd name="connsiteX11" fmla="*/ 457200 w 723900"/>
              <a:gd name="connsiteY11" fmla="*/ 117475 h 485775"/>
              <a:gd name="connsiteX12" fmla="*/ 323850 w 723900"/>
              <a:gd name="connsiteY12" fmla="*/ 117475 h 485775"/>
              <a:gd name="connsiteX13" fmla="*/ 152400 w 723900"/>
              <a:gd name="connsiteY13" fmla="*/ 98425 h 485775"/>
              <a:gd name="connsiteX14" fmla="*/ 0 w 723900"/>
              <a:gd name="connsiteY14" fmla="*/ 2222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3900" h="485775">
                <a:moveTo>
                  <a:pt x="38100" y="60325"/>
                </a:moveTo>
                <a:cubicBezTo>
                  <a:pt x="104775" y="158750"/>
                  <a:pt x="171450" y="257175"/>
                  <a:pt x="209550" y="288925"/>
                </a:cubicBezTo>
                <a:cubicBezTo>
                  <a:pt x="247650" y="320675"/>
                  <a:pt x="238125" y="241300"/>
                  <a:pt x="266700" y="250825"/>
                </a:cubicBezTo>
                <a:cubicBezTo>
                  <a:pt x="295275" y="260350"/>
                  <a:pt x="361950" y="307975"/>
                  <a:pt x="381000" y="346075"/>
                </a:cubicBezTo>
                <a:cubicBezTo>
                  <a:pt x="400050" y="384175"/>
                  <a:pt x="346075" y="473075"/>
                  <a:pt x="381000" y="479425"/>
                </a:cubicBezTo>
                <a:cubicBezTo>
                  <a:pt x="415925" y="485775"/>
                  <a:pt x="536575" y="447675"/>
                  <a:pt x="590550" y="384175"/>
                </a:cubicBezTo>
                <a:cubicBezTo>
                  <a:pt x="644525" y="320675"/>
                  <a:pt x="685800" y="158750"/>
                  <a:pt x="704850" y="98425"/>
                </a:cubicBezTo>
                <a:cubicBezTo>
                  <a:pt x="723900" y="38100"/>
                  <a:pt x="720725" y="34925"/>
                  <a:pt x="704850" y="22225"/>
                </a:cubicBezTo>
                <a:cubicBezTo>
                  <a:pt x="688975" y="9525"/>
                  <a:pt x="625475" y="0"/>
                  <a:pt x="609600" y="22225"/>
                </a:cubicBezTo>
                <a:cubicBezTo>
                  <a:pt x="593725" y="44450"/>
                  <a:pt x="631825" y="136525"/>
                  <a:pt x="609600" y="155575"/>
                </a:cubicBezTo>
                <a:cubicBezTo>
                  <a:pt x="587375" y="174625"/>
                  <a:pt x="501650" y="142875"/>
                  <a:pt x="476250" y="136525"/>
                </a:cubicBezTo>
                <a:cubicBezTo>
                  <a:pt x="450850" y="130175"/>
                  <a:pt x="482600" y="120650"/>
                  <a:pt x="457200" y="117475"/>
                </a:cubicBezTo>
                <a:cubicBezTo>
                  <a:pt x="431800" y="114300"/>
                  <a:pt x="374650" y="120650"/>
                  <a:pt x="323850" y="117475"/>
                </a:cubicBezTo>
                <a:cubicBezTo>
                  <a:pt x="273050" y="114300"/>
                  <a:pt x="206375" y="114300"/>
                  <a:pt x="152400" y="98425"/>
                </a:cubicBezTo>
                <a:cubicBezTo>
                  <a:pt x="98425" y="82550"/>
                  <a:pt x="49212" y="52387"/>
                  <a:pt x="0" y="22225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362200" y="2971800"/>
            <a:ext cx="914400" cy="798286"/>
          </a:xfrm>
          <a:custGeom>
            <a:avLst/>
            <a:gdLst>
              <a:gd name="connsiteX0" fmla="*/ 317500 w 400050"/>
              <a:gd name="connsiteY0" fmla="*/ 349250 h 349250"/>
              <a:gd name="connsiteX1" fmla="*/ 374650 w 400050"/>
              <a:gd name="connsiteY1" fmla="*/ 311150 h 349250"/>
              <a:gd name="connsiteX2" fmla="*/ 374650 w 400050"/>
              <a:gd name="connsiteY2" fmla="*/ 177800 h 349250"/>
              <a:gd name="connsiteX3" fmla="*/ 222250 w 400050"/>
              <a:gd name="connsiteY3" fmla="*/ 25400 h 349250"/>
              <a:gd name="connsiteX4" fmla="*/ 69850 w 400050"/>
              <a:gd name="connsiteY4" fmla="*/ 25400 h 349250"/>
              <a:gd name="connsiteX5" fmla="*/ 12700 w 400050"/>
              <a:gd name="connsiteY5" fmla="*/ 120650 h 349250"/>
              <a:gd name="connsiteX6" fmla="*/ 12700 w 400050"/>
              <a:gd name="connsiteY6" fmla="*/ 292100 h 349250"/>
              <a:gd name="connsiteX7" fmla="*/ 88900 w 400050"/>
              <a:gd name="connsiteY7" fmla="*/ 330200 h 349250"/>
              <a:gd name="connsiteX8" fmla="*/ 88900 w 400050"/>
              <a:gd name="connsiteY8" fmla="*/ 254000 h 349250"/>
              <a:gd name="connsiteX9" fmla="*/ 146050 w 400050"/>
              <a:gd name="connsiteY9" fmla="*/ 215900 h 349250"/>
              <a:gd name="connsiteX10" fmla="*/ 203200 w 400050"/>
              <a:gd name="connsiteY10" fmla="*/ 215900 h 349250"/>
              <a:gd name="connsiteX11" fmla="*/ 222250 w 400050"/>
              <a:gd name="connsiteY11" fmla="*/ 3111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050" h="349250">
                <a:moveTo>
                  <a:pt x="317500" y="349250"/>
                </a:moveTo>
                <a:cubicBezTo>
                  <a:pt x="341312" y="344487"/>
                  <a:pt x="365125" y="339725"/>
                  <a:pt x="374650" y="311150"/>
                </a:cubicBezTo>
                <a:cubicBezTo>
                  <a:pt x="384175" y="282575"/>
                  <a:pt x="400050" y="225425"/>
                  <a:pt x="374650" y="177800"/>
                </a:cubicBezTo>
                <a:cubicBezTo>
                  <a:pt x="349250" y="130175"/>
                  <a:pt x="273050" y="50800"/>
                  <a:pt x="222250" y="25400"/>
                </a:cubicBezTo>
                <a:cubicBezTo>
                  <a:pt x="171450" y="0"/>
                  <a:pt x="104775" y="9525"/>
                  <a:pt x="69850" y="25400"/>
                </a:cubicBezTo>
                <a:cubicBezTo>
                  <a:pt x="34925" y="41275"/>
                  <a:pt x="22225" y="76200"/>
                  <a:pt x="12700" y="120650"/>
                </a:cubicBezTo>
                <a:cubicBezTo>
                  <a:pt x="3175" y="165100"/>
                  <a:pt x="0" y="257175"/>
                  <a:pt x="12700" y="292100"/>
                </a:cubicBezTo>
                <a:cubicBezTo>
                  <a:pt x="25400" y="327025"/>
                  <a:pt x="76200" y="336550"/>
                  <a:pt x="88900" y="330200"/>
                </a:cubicBezTo>
                <a:cubicBezTo>
                  <a:pt x="101600" y="323850"/>
                  <a:pt x="79375" y="273050"/>
                  <a:pt x="88900" y="254000"/>
                </a:cubicBezTo>
                <a:cubicBezTo>
                  <a:pt x="98425" y="234950"/>
                  <a:pt x="127000" y="222250"/>
                  <a:pt x="146050" y="215900"/>
                </a:cubicBezTo>
                <a:cubicBezTo>
                  <a:pt x="165100" y="209550"/>
                  <a:pt x="190500" y="200025"/>
                  <a:pt x="203200" y="215900"/>
                </a:cubicBezTo>
                <a:cubicBezTo>
                  <a:pt x="215900" y="231775"/>
                  <a:pt x="219075" y="271462"/>
                  <a:pt x="222250" y="311150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371600" y="3886200"/>
            <a:ext cx="1219200" cy="790575"/>
          </a:xfrm>
          <a:custGeom>
            <a:avLst/>
            <a:gdLst>
              <a:gd name="connsiteX0" fmla="*/ 222250 w 447675"/>
              <a:gd name="connsiteY0" fmla="*/ 12700 h 333375"/>
              <a:gd name="connsiteX1" fmla="*/ 31750 w 447675"/>
              <a:gd name="connsiteY1" fmla="*/ 298450 h 333375"/>
              <a:gd name="connsiteX2" fmla="*/ 412750 w 447675"/>
              <a:gd name="connsiteY2" fmla="*/ 222250 h 333375"/>
              <a:gd name="connsiteX3" fmla="*/ 222250 w 447675"/>
              <a:gd name="connsiteY3" fmla="*/ 1270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333375">
                <a:moveTo>
                  <a:pt x="222250" y="12700"/>
                </a:moveTo>
                <a:cubicBezTo>
                  <a:pt x="158750" y="25400"/>
                  <a:pt x="0" y="263525"/>
                  <a:pt x="31750" y="298450"/>
                </a:cubicBezTo>
                <a:cubicBezTo>
                  <a:pt x="63500" y="333375"/>
                  <a:pt x="377825" y="269875"/>
                  <a:pt x="412750" y="222250"/>
                </a:cubicBezTo>
                <a:cubicBezTo>
                  <a:pt x="447675" y="174625"/>
                  <a:pt x="285750" y="0"/>
                  <a:pt x="222250" y="1270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62000" y="2895600"/>
            <a:ext cx="914400" cy="798286"/>
          </a:xfrm>
          <a:custGeom>
            <a:avLst/>
            <a:gdLst>
              <a:gd name="connsiteX0" fmla="*/ 317500 w 400050"/>
              <a:gd name="connsiteY0" fmla="*/ 349250 h 349250"/>
              <a:gd name="connsiteX1" fmla="*/ 374650 w 400050"/>
              <a:gd name="connsiteY1" fmla="*/ 311150 h 349250"/>
              <a:gd name="connsiteX2" fmla="*/ 374650 w 400050"/>
              <a:gd name="connsiteY2" fmla="*/ 177800 h 349250"/>
              <a:gd name="connsiteX3" fmla="*/ 222250 w 400050"/>
              <a:gd name="connsiteY3" fmla="*/ 25400 h 349250"/>
              <a:gd name="connsiteX4" fmla="*/ 69850 w 400050"/>
              <a:gd name="connsiteY4" fmla="*/ 25400 h 349250"/>
              <a:gd name="connsiteX5" fmla="*/ 12700 w 400050"/>
              <a:gd name="connsiteY5" fmla="*/ 120650 h 349250"/>
              <a:gd name="connsiteX6" fmla="*/ 12700 w 400050"/>
              <a:gd name="connsiteY6" fmla="*/ 292100 h 349250"/>
              <a:gd name="connsiteX7" fmla="*/ 88900 w 400050"/>
              <a:gd name="connsiteY7" fmla="*/ 330200 h 349250"/>
              <a:gd name="connsiteX8" fmla="*/ 88900 w 400050"/>
              <a:gd name="connsiteY8" fmla="*/ 254000 h 349250"/>
              <a:gd name="connsiteX9" fmla="*/ 146050 w 400050"/>
              <a:gd name="connsiteY9" fmla="*/ 215900 h 349250"/>
              <a:gd name="connsiteX10" fmla="*/ 203200 w 400050"/>
              <a:gd name="connsiteY10" fmla="*/ 215900 h 349250"/>
              <a:gd name="connsiteX11" fmla="*/ 222250 w 400050"/>
              <a:gd name="connsiteY11" fmla="*/ 3111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050" h="349250">
                <a:moveTo>
                  <a:pt x="317500" y="349250"/>
                </a:moveTo>
                <a:cubicBezTo>
                  <a:pt x="341312" y="344487"/>
                  <a:pt x="365125" y="339725"/>
                  <a:pt x="374650" y="311150"/>
                </a:cubicBezTo>
                <a:cubicBezTo>
                  <a:pt x="384175" y="282575"/>
                  <a:pt x="400050" y="225425"/>
                  <a:pt x="374650" y="177800"/>
                </a:cubicBezTo>
                <a:cubicBezTo>
                  <a:pt x="349250" y="130175"/>
                  <a:pt x="273050" y="50800"/>
                  <a:pt x="222250" y="25400"/>
                </a:cubicBezTo>
                <a:cubicBezTo>
                  <a:pt x="171450" y="0"/>
                  <a:pt x="104775" y="9525"/>
                  <a:pt x="69850" y="25400"/>
                </a:cubicBezTo>
                <a:cubicBezTo>
                  <a:pt x="34925" y="41275"/>
                  <a:pt x="22225" y="76200"/>
                  <a:pt x="12700" y="120650"/>
                </a:cubicBezTo>
                <a:cubicBezTo>
                  <a:pt x="3175" y="165100"/>
                  <a:pt x="0" y="257175"/>
                  <a:pt x="12700" y="292100"/>
                </a:cubicBezTo>
                <a:cubicBezTo>
                  <a:pt x="25400" y="327025"/>
                  <a:pt x="76200" y="336550"/>
                  <a:pt x="88900" y="330200"/>
                </a:cubicBezTo>
                <a:cubicBezTo>
                  <a:pt x="101600" y="323850"/>
                  <a:pt x="79375" y="273050"/>
                  <a:pt x="88900" y="254000"/>
                </a:cubicBezTo>
                <a:cubicBezTo>
                  <a:pt x="98425" y="234950"/>
                  <a:pt x="127000" y="222250"/>
                  <a:pt x="146050" y="215900"/>
                </a:cubicBezTo>
                <a:cubicBezTo>
                  <a:pt x="165100" y="209550"/>
                  <a:pt x="190500" y="200025"/>
                  <a:pt x="203200" y="215900"/>
                </a:cubicBezTo>
                <a:cubicBezTo>
                  <a:pt x="215900" y="231775"/>
                  <a:pt x="219075" y="271462"/>
                  <a:pt x="222250" y="311150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t0.gstatic.com/images?q=tbn:ANd9GcSu_82vFwYOaF6Oz61ofL0sOE-FHfzm-enpyvMa-agHtQ-BXHZL:i.istockimg.com/file_thumbview_approve/10167552/2/stock-illustration-10167552-halloween-pumpkin-fa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</p:pic>
      <p:pic>
        <p:nvPicPr>
          <p:cNvPr id="4102" name="Picture 6" descr="http://creative-ads.org/wp-content/uploads/2013/10/happy-pumpkin-f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93459" y="1828800"/>
            <a:ext cx="2693459" cy="2667001"/>
          </a:xfrm>
          <a:prstGeom prst="rect">
            <a:avLst/>
          </a:prstGeom>
          <a:noFill/>
        </p:spPr>
      </p:pic>
      <p:pic>
        <p:nvPicPr>
          <p:cNvPr id="4104" name="Picture 8" descr="http://2.bp.blogspot.com/-amNHv0yDqRI/TmTWCzvfzyI/AAAAAAAAA-A/TAj-Vo1hMck/s1600/Pumpkin%2BFaces%2BClose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505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1.bp.blogspot.com/_Hme7rKjNs_o/TJwWXqrVJiI/AAAAAAAAEi4/lPMJ4doThX0/s1600/pumpkin+fac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333" t="665" r="1" b="12000"/>
          <a:stretch>
            <a:fillRect/>
          </a:stretch>
        </p:blipFill>
        <p:spPr bwMode="auto">
          <a:xfrm>
            <a:off x="990600" y="533400"/>
            <a:ext cx="671956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47</Words>
  <Application>Microsoft Office PowerPoint</Application>
  <PresentationFormat>On-screen Show (4:3)</PresentationFormat>
  <Paragraphs>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raypec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draukar</dc:creator>
  <cp:lastModifiedBy>draukar</cp:lastModifiedBy>
  <cp:revision>16</cp:revision>
  <dcterms:created xsi:type="dcterms:W3CDTF">2013-10-31T16:52:43Z</dcterms:created>
  <dcterms:modified xsi:type="dcterms:W3CDTF">2013-10-31T19:12:17Z</dcterms:modified>
</cp:coreProperties>
</file>